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CD70EB-8856-4A35-9697-72A120EABD09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1910390710 h 166"/>
              <a:gd name="T8" fmla="*/ 2147483646 w 372"/>
              <a:gd name="T9" fmla="*/ 1712768286 h 166"/>
              <a:gd name="T10" fmla="*/ 2147483646 w 372"/>
              <a:gd name="T11" fmla="*/ 65875703 h 166"/>
              <a:gd name="T12" fmla="*/ 2147483646 w 372"/>
              <a:gd name="T13" fmla="*/ 4391713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EC0128-5ED7-4E0E-B72D-9953B5D0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D575-9D3D-49FC-9285-3646C43DC4E6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503BF5-B296-4DBC-89A4-D2E83EEE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52D1BA-90FF-4DA1-85D9-038B499F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AC3D95C-F605-4DA9-B251-17EFE7E843E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48367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360663E-FDE2-48F2-AAD9-B32088B6BF91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C52BF3-89A6-4140-AC14-6464C398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FAEA-5FFE-4824-99D2-E625369C7621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56726C-10B2-4F5A-BFB8-37CCF18F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4E5CE-6DC4-4A7B-A9D3-7DBE8E2E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986FC812-08CA-44F5-8795-C567B5A2EBD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2551307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AE9E83D-4F5C-430A-890D-FD4824318448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C66ED264-0928-4BC1-AD22-50A0B71E1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t-LT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AEB59E4A-E99D-4066-A9C3-E60ACF579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t-LT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6B192D1-8000-4506-BE2F-83DFE0FF6E1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D01C-1D5E-4741-AB89-8D8247488A05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8F421A-F89A-4D32-8FBC-1880A50548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768AFE-C2AD-4F8D-933B-0ABA8BA28F2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9C779879-4D0A-4611-AB0F-D35F360B514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0923076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7D5C885-E673-4AC6-8E3A-E4A0F937B4FA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A43B656-59CD-4E68-8A8F-355C1E03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B117-1F24-4872-95E6-DF76160441B3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B3B74A2-542B-4B84-90C6-769345E8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8533B17-9BB7-4EC3-931A-269D93C2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CE43628-4BB0-44C9-B6E2-C992C0B773B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2171378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698BCFD-5B8E-452B-B20E-18423B8B876C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DE7AC879-32DE-454A-8777-A6E01C57D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t-LT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3AEF11A7-9433-4346-ABCC-C928D59F7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t-LT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AAC1B33-70B0-468D-95BA-6306BA787A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9D15-79BD-4AFA-BE91-952A30356820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DF0CE85-6627-45C6-A038-88DD59E0AB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567CE02-36BA-4BE0-820A-2AC8D64A81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C9B62EA-40F6-49ED-9FFE-D1B7BF6A7D0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1610171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26B253B-A7C7-4F66-BF38-F2CE73D679C6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AA08CDB-F26E-4E78-A14A-C30EB3EB77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CBBF-7C18-4CF4-A1E6-6F9118F953D7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04948BF-41FD-4FE3-AD6F-306F3C7752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7A0EB4-9D2F-4DE1-A9AE-ECD02B368A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B6D4CCA-4C2D-4481-AA34-2365F363277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6215117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1697034-E80E-4A58-94CD-76B03108BAAE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B9B340-EF4E-4E58-9C63-D359BF13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A1C5-35BD-490D-9D96-870DAE832066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A0793B-13FB-414B-8E3E-48736B0A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86599A-56EA-45D7-B95F-1808B64F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2331B-3DF6-417B-8E86-4EA5143DADD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04865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580809D-D14C-48E2-B9F5-CF7888C5E395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B4ED37-F12D-40C8-98F1-769D1127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B02F-83F7-4A9C-84C1-646EBDCBDD63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303E45-6DCC-4B4B-AE36-711F7E69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B0E0C3-82E1-44B5-A773-CE0F5B06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B9A0D-BB6D-4D16-AE32-1C166CD4D514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46915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7102920-2B8E-40DC-8562-E9143E28808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5AE72E-590D-4C65-A12F-7D8420A5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1C53-9822-4960-9336-8C1522DF0AAD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7BE4DD-2A1F-4288-9F9D-78DDE73A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424592-CD0A-4988-AE84-E4119A7A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4C215-DF97-4EA9-A7E1-92B6834C847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64700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434C3AAC-7087-492C-8672-B6411CABD95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0688CC-9B4E-4B21-9F0B-0F246CD9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08D5-6E87-4712-B34D-EBF89EABC10A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53D0E6-C955-44E4-8E2D-3A4FF5B4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670553-1564-45FC-A8BE-C4CFCBE8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641BE5B-3127-4277-896A-9CFD69CEE3B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136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7B533A2-6873-472B-93C5-CF5F47CA67F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4317D0E-E4FB-4456-9959-5AAA2F4B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9807-56A9-495A-B2E5-B9B2B91F7D3F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7926F7-9EEE-42B5-8B12-160B137F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88E84A-BD58-4E30-B05F-DB64C42E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805FA-F3DD-4CEF-8940-588B9F4D802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0489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E7FBE927-EFA9-422A-A564-A16BCF4112A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5A14D54C-817A-4808-B77C-8904AABE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B509-9891-47DC-B903-B02D99968AF4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EE5134A2-BB95-4DBB-ADE3-416191EC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7F047B3-AA4C-4977-9D1E-1108EC18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43785-840F-43A3-BC8D-3A2C2E1E3E7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96601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C707753F-835C-4EA0-9B59-1DDA883315C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42A538CE-AA54-45BB-AA55-4E4C53B0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E6F5-768D-47A4-ACDF-5BD156D9FEF1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B4ACE84-54EC-4871-88E0-723E6682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6859C76-0BAD-4CEB-BFFE-22E16625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ED08F-7BF5-4E0D-B4BF-BDD2A6D91937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09353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A20C8CF0-F411-4CCB-A13F-88FE1F35E8BB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B96DE2F-EA9B-4E88-964D-FCA2DB5D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55D99-6763-484D-AC60-CE0BB68B2256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30AEB0C-494B-4E23-BC44-B84F577B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08E392A-FAA6-4BE0-B577-ECD920E7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DB1E-4469-40A6-BB60-4A42891C41EE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7472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6203AB3-B269-4A73-9093-008FB9F92154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0D363C3-DC89-4086-818E-B16FA2F7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C314-C3BC-4C9D-BA3B-F0A4C94DA734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C048CAE-9DD4-4BB3-B6A8-C2513A1C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13CBC30-3EEE-43A5-9206-B67E74EF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EA885-199F-48B7-86B6-93F424B75ADB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87121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6D765B5-C318-4E6E-A20C-7782A3B697EB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73053706 w 9248"/>
              <a:gd name="T1" fmla="*/ 12131599 h 10000"/>
              <a:gd name="T2" fmla="*/ 233695941 w 9248"/>
              <a:gd name="T3" fmla="*/ 485140 h 10000"/>
              <a:gd name="T4" fmla="*/ 232839710 w 9248"/>
              <a:gd name="T5" fmla="*/ 242570 h 10000"/>
              <a:gd name="T6" fmla="*/ 230389064 w 9248"/>
              <a:gd name="T7" fmla="*/ 0 h 10000"/>
              <a:gd name="T8" fmla="*/ 214799575 w 9248"/>
              <a:gd name="T9" fmla="*/ 0 h 10000"/>
              <a:gd name="T10" fmla="*/ 0 w 9248"/>
              <a:gd name="T11" fmla="*/ 180645 h 10000"/>
              <a:gd name="T12" fmla="*/ 738184 w 9248"/>
              <a:gd name="T13" fmla="*/ 25806400 h 10000"/>
              <a:gd name="T14" fmla="*/ 214799575 w 9248"/>
              <a:gd name="T15" fmla="*/ 25718668 h 10000"/>
              <a:gd name="T16" fmla="*/ 230389064 w 9248"/>
              <a:gd name="T17" fmla="*/ 25718668 h 10000"/>
              <a:gd name="T18" fmla="*/ 232839710 w 9248"/>
              <a:gd name="T19" fmla="*/ 25476098 h 10000"/>
              <a:gd name="T20" fmla="*/ 233695941 w 9248"/>
              <a:gd name="T21" fmla="*/ 25233478 h 10000"/>
              <a:gd name="T22" fmla="*/ 273053706 w 9248"/>
              <a:gd name="T23" fmla="*/ 13587070 h 10000"/>
              <a:gd name="T24" fmla="*/ 273053706 w 9248"/>
              <a:gd name="T25" fmla="*/ 12131599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lt-LT" noProof="0"/>
              <a:t>Spustelėkite piktogramą norėdami įtraukti paveikslėlį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3CE709C-9269-44FF-98B4-EA5B2821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9CEA-81CF-4995-8466-9233CA29DED9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252E83E-BC36-4964-8FB4-47904DE1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D342C5A-21B5-4C16-8C06-15B88BBE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449A0E15-19BA-4A03-B6F8-C5156AE6292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98930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E212054F-0C3A-4DF5-8845-EA49D90855FD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21932ED2-315D-4B67-BC1C-4E23272CB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334035256 w 22"/>
                <a:gd name="T1" fmla="*/ 2092026176 h 136"/>
                <a:gd name="T2" fmla="*/ 258117975 w 22"/>
                <a:gd name="T3" fmla="*/ 1230604787 h 136"/>
                <a:gd name="T4" fmla="*/ 0 w 22"/>
                <a:gd name="T5" fmla="*/ 0 h 136"/>
                <a:gd name="T6" fmla="*/ 0 w 22"/>
                <a:gd name="T7" fmla="*/ 538388859 h 136"/>
                <a:gd name="T8" fmla="*/ 303669123 w 22"/>
                <a:gd name="T9" fmla="*/ 1907434478 h 136"/>
                <a:gd name="T10" fmla="*/ 334035256 w 22"/>
                <a:gd name="T11" fmla="*/ 209202617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58BD7FB5-0796-427C-A3C3-E0280DF3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1331463414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1470804210 w 140"/>
                <a:gd name="T7" fmla="*/ 2147483646 h 504"/>
                <a:gd name="T8" fmla="*/ 0 w 140"/>
                <a:gd name="T9" fmla="*/ 0 h 504"/>
                <a:gd name="T10" fmla="*/ 92891241 w 140"/>
                <a:gd name="T11" fmla="*/ 939577574 h 504"/>
                <a:gd name="T12" fmla="*/ 1331463414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DF02438D-9DEE-42CC-AEF9-26B1A0F97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123725864 w 132"/>
                <a:gd name="T1" fmla="*/ 339357040 h 308"/>
                <a:gd name="T2" fmla="*/ 0 w 132"/>
                <a:gd name="T3" fmla="*/ 0 h 308"/>
                <a:gd name="T4" fmla="*/ 0 w 132"/>
                <a:gd name="T5" fmla="*/ 447336244 h 308"/>
                <a:gd name="T6" fmla="*/ 1051683611 w 132"/>
                <a:gd name="T7" fmla="*/ 2147483646 h 308"/>
                <a:gd name="T8" fmla="*/ 1902309252 w 132"/>
                <a:gd name="T9" fmla="*/ 2147483646 h 308"/>
                <a:gd name="T10" fmla="*/ 2041502324 w 132"/>
                <a:gd name="T11" fmla="*/ 2147483646 h 308"/>
                <a:gd name="T12" fmla="*/ 1190876683 w 132"/>
                <a:gd name="T13" fmla="*/ 2147483646 h 308"/>
                <a:gd name="T14" fmla="*/ 123725864 w 132"/>
                <a:gd name="T15" fmla="*/ 339357040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54D6EEA6-E345-42D3-80C9-7DE44212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436271086 w 37"/>
                <a:gd name="T1" fmla="*/ 1213028493 h 79"/>
                <a:gd name="T2" fmla="*/ 576502770 w 37"/>
                <a:gd name="T3" fmla="*/ 1213028493 h 79"/>
                <a:gd name="T4" fmla="*/ 0 w 37"/>
                <a:gd name="T5" fmla="*/ 0 h 79"/>
                <a:gd name="T6" fmla="*/ 436271086 w 37"/>
                <a:gd name="T7" fmla="*/ 121302849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B5C87447-B17F-456D-B4A3-6375AE6DE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1794416005 w 178"/>
                <a:gd name="T3" fmla="*/ 2147483646 h 722"/>
                <a:gd name="T4" fmla="*/ 618763733 w 178"/>
                <a:gd name="T5" fmla="*/ 2147483646 h 722"/>
                <a:gd name="T6" fmla="*/ 185629513 w 178"/>
                <a:gd name="T7" fmla="*/ 786478582 h 722"/>
                <a:gd name="T8" fmla="*/ 0 w 178"/>
                <a:gd name="T9" fmla="*/ 0 h 722"/>
                <a:gd name="T10" fmla="*/ 510482144 w 178"/>
                <a:gd name="T11" fmla="*/ 2147483646 h 722"/>
                <a:gd name="T12" fmla="*/ 1655192887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F135F127-2C5D-4BAC-92D5-B63E917BE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70263008 w 23"/>
                <a:gd name="T1" fmla="*/ 2147483646 h 635"/>
                <a:gd name="T2" fmla="*/ 185740390 w 23"/>
                <a:gd name="T3" fmla="*/ 2147483646 h 635"/>
                <a:gd name="T4" fmla="*/ 340526015 w 23"/>
                <a:gd name="T5" fmla="*/ 2147483646 h 635"/>
                <a:gd name="T6" fmla="*/ 356003398 w 23"/>
                <a:gd name="T7" fmla="*/ 2147483646 h 635"/>
                <a:gd name="T8" fmla="*/ 263131235 w 23"/>
                <a:gd name="T9" fmla="*/ 2147483646 h 635"/>
                <a:gd name="T10" fmla="*/ 77390846 w 23"/>
                <a:gd name="T11" fmla="*/ 2147483646 h 635"/>
                <a:gd name="T12" fmla="*/ 232176471 w 23"/>
                <a:gd name="T13" fmla="*/ 0 h 635"/>
                <a:gd name="T14" fmla="*/ 185740390 w 23"/>
                <a:gd name="T15" fmla="*/ 0 h 635"/>
                <a:gd name="T16" fmla="*/ 15477382 w 23"/>
                <a:gd name="T17" fmla="*/ 2147483646 h 635"/>
                <a:gd name="T18" fmla="*/ 170263008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C1C8F3C0-CA11-49EE-98DA-CAF94D666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76911574 w 17"/>
                <a:gd name="T3" fmla="*/ 865646159 h 107"/>
                <a:gd name="T4" fmla="*/ 261503272 w 17"/>
                <a:gd name="T5" fmla="*/ 1654003676 h 107"/>
                <a:gd name="T6" fmla="*/ 169209384 w 17"/>
                <a:gd name="T7" fmla="*/ 711068875 h 107"/>
                <a:gd name="T8" fmla="*/ 153827069 w 17"/>
                <a:gd name="T9" fmla="*/ 664694903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1D9E7D50-5BD2-4C74-BFF7-88FB7114A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77988609 w 41"/>
                <a:gd name="T3" fmla="*/ 1438567829 h 222"/>
                <a:gd name="T4" fmla="*/ 265162061 w 41"/>
                <a:gd name="T5" fmla="*/ 2147483646 h 222"/>
                <a:gd name="T6" fmla="*/ 374342954 w 41"/>
                <a:gd name="T7" fmla="*/ 2147483646 h 222"/>
                <a:gd name="T8" fmla="*/ 639505015 w 41"/>
                <a:gd name="T9" fmla="*/ 2147483646 h 222"/>
                <a:gd name="T10" fmla="*/ 592712640 w 41"/>
                <a:gd name="T11" fmla="*/ 2147483646 h 222"/>
                <a:gd name="T12" fmla="*/ 202769594 w 41"/>
                <a:gd name="T13" fmla="*/ 1423099358 h 222"/>
                <a:gd name="T14" fmla="*/ 124780985 w 41"/>
                <a:gd name="T15" fmla="*/ 340306368 h 222"/>
                <a:gd name="T16" fmla="*/ 109184843 w 41"/>
                <a:gd name="T17" fmla="*/ 278432483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860BAEF5-F448-40DC-A33E-1DB93C4EE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108112772 w 450"/>
                <a:gd name="T1" fmla="*/ 2147483646 h 878"/>
                <a:gd name="T2" fmla="*/ 772222294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1372614510 h 878"/>
                <a:gd name="T10" fmla="*/ 2147483646 w 450"/>
                <a:gd name="T11" fmla="*/ 678594305 h 878"/>
                <a:gd name="T12" fmla="*/ 2147483646 w 450"/>
                <a:gd name="T13" fmla="*/ 15421973 h 878"/>
                <a:gd name="T14" fmla="*/ 2147483646 w 450"/>
                <a:gd name="T15" fmla="*/ 0 h 878"/>
                <a:gd name="T16" fmla="*/ 2147483646 w 450"/>
                <a:gd name="T17" fmla="*/ 663172332 h 878"/>
                <a:gd name="T18" fmla="*/ 2147483646 w 450"/>
                <a:gd name="T19" fmla="*/ 1357188610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695002815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108112772 w 450"/>
                <a:gd name="T31" fmla="*/ 2147483646 h 878"/>
                <a:gd name="T32" fmla="*/ 108112772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FD05BD10-6CA9-4D9B-945B-114744DA8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404860502 w 35"/>
                <a:gd name="T3" fmla="*/ 1131001729 h 73"/>
                <a:gd name="T4" fmla="*/ 545005736 w 35"/>
                <a:gd name="T5" fmla="*/ 1131001729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07DDCD3D-A632-4ECE-AFDA-DB675F4B5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110255844 w 8"/>
                <a:gd name="T1" fmla="*/ 681543004 h 48"/>
                <a:gd name="T2" fmla="*/ 126007813 w 8"/>
                <a:gd name="T3" fmla="*/ 743502533 h 48"/>
                <a:gd name="T4" fmla="*/ 126007813 w 8"/>
                <a:gd name="T5" fmla="*/ 294302840 h 48"/>
                <a:gd name="T6" fmla="*/ 15751969 w 8"/>
                <a:gd name="T7" fmla="*/ 0 h 48"/>
                <a:gd name="T8" fmla="*/ 0 w 8"/>
                <a:gd name="T9" fmla="*/ 402731031 h 48"/>
                <a:gd name="T10" fmla="*/ 110255844 w 8"/>
                <a:gd name="T11" fmla="*/ 681543004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6CA6CDFD-BF14-4A94-831D-0AA6CD281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106891015 w 52"/>
                <a:gd name="T1" fmla="*/ 277669014 h 135"/>
                <a:gd name="T2" fmla="*/ 0 w 52"/>
                <a:gd name="T3" fmla="*/ 0 h 135"/>
                <a:gd name="T4" fmla="*/ 183239508 w 52"/>
                <a:gd name="T5" fmla="*/ 740445466 h 135"/>
                <a:gd name="T6" fmla="*/ 244320646 w 52"/>
                <a:gd name="T7" fmla="*/ 956412000 h 135"/>
                <a:gd name="T8" fmla="*/ 778771815 w 52"/>
                <a:gd name="T9" fmla="*/ 2082507782 h 135"/>
                <a:gd name="T10" fmla="*/ 794043077 w 52"/>
                <a:gd name="T11" fmla="*/ 2082507782 h 135"/>
                <a:gd name="T12" fmla="*/ 366482923 w 52"/>
                <a:gd name="T13" fmla="*/ 863854353 h 135"/>
                <a:gd name="T14" fmla="*/ 106891015 w 52"/>
                <a:gd name="T15" fmla="*/ 277669014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884E949E-E471-43F3-A355-485B01232B59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3348F1EB-FF67-4FAC-8609-01F763FAC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110684661 w 103"/>
                <a:gd name="T1" fmla="*/ 2147483646 h 920"/>
                <a:gd name="T2" fmla="*/ 411117865 w 103"/>
                <a:gd name="T3" fmla="*/ 2147483646 h 920"/>
                <a:gd name="T4" fmla="*/ 901295634 w 103"/>
                <a:gd name="T5" fmla="*/ 2147483646 h 920"/>
                <a:gd name="T6" fmla="*/ 1597032336 w 103"/>
                <a:gd name="T7" fmla="*/ 2147483646 h 920"/>
                <a:gd name="T8" fmla="*/ 1628657093 w 103"/>
                <a:gd name="T9" fmla="*/ 2147483646 h 920"/>
                <a:gd name="T10" fmla="*/ 1565407579 w 103"/>
                <a:gd name="T11" fmla="*/ 2147483646 h 920"/>
                <a:gd name="T12" fmla="*/ 1565407579 w 103"/>
                <a:gd name="T13" fmla="*/ 2147483646 h 920"/>
                <a:gd name="T14" fmla="*/ 996169906 w 103"/>
                <a:gd name="T15" fmla="*/ 2147483646 h 920"/>
                <a:gd name="T16" fmla="*/ 474367379 w 103"/>
                <a:gd name="T17" fmla="*/ 2147483646 h 920"/>
                <a:gd name="T18" fmla="*/ 142309418 w 103"/>
                <a:gd name="T19" fmla="*/ 2147483646 h 920"/>
                <a:gd name="T20" fmla="*/ 47435147 w 103"/>
                <a:gd name="T21" fmla="*/ 1445313264 h 920"/>
                <a:gd name="T22" fmla="*/ 15810390 w 103"/>
                <a:gd name="T23" fmla="*/ 0 h 920"/>
                <a:gd name="T24" fmla="*/ 0 w 103"/>
                <a:gd name="T25" fmla="*/ 0 h 920"/>
                <a:gd name="T26" fmla="*/ 15810390 w 103"/>
                <a:gd name="T27" fmla="*/ 1445313264 h 920"/>
                <a:gd name="T28" fmla="*/ 110684661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711CB5FC-5DCA-4FA6-8BEA-9F6463F90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842409880 w 88"/>
                <a:gd name="T1" fmla="*/ 2147483646 h 330"/>
                <a:gd name="T2" fmla="*/ 1398719344 w 88"/>
                <a:gd name="T3" fmla="*/ 2147483646 h 330"/>
                <a:gd name="T4" fmla="*/ 1398719344 w 88"/>
                <a:gd name="T5" fmla="*/ 2147483646 h 330"/>
                <a:gd name="T6" fmla="*/ 1398719344 w 88"/>
                <a:gd name="T7" fmla="*/ 2147483646 h 330"/>
                <a:gd name="T8" fmla="*/ 985460087 w 88"/>
                <a:gd name="T9" fmla="*/ 2147483646 h 330"/>
                <a:gd name="T10" fmla="*/ 0 w 88"/>
                <a:gd name="T11" fmla="*/ 0 h 330"/>
                <a:gd name="T12" fmla="*/ 111263488 w 88"/>
                <a:gd name="T13" fmla="*/ 992310910 h 330"/>
                <a:gd name="T14" fmla="*/ 842409880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46E27792-2092-4C3D-A42F-20585C74C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94507976 w 90"/>
                <a:gd name="T1" fmla="*/ 235809526 h 207"/>
                <a:gd name="T2" fmla="*/ 0 w 90"/>
                <a:gd name="T3" fmla="*/ 0 h 207"/>
                <a:gd name="T4" fmla="*/ 15751991 w 90"/>
                <a:gd name="T5" fmla="*/ 455898152 h 207"/>
                <a:gd name="T6" fmla="*/ 661543926 w 90"/>
                <a:gd name="T7" fmla="*/ 1996514571 h 207"/>
                <a:gd name="T8" fmla="*/ 1260079889 w 90"/>
                <a:gd name="T9" fmla="*/ 2147483646 h 207"/>
                <a:gd name="T10" fmla="*/ 1417591859 w 90"/>
                <a:gd name="T11" fmla="*/ 2147483646 h 207"/>
                <a:gd name="T12" fmla="*/ 787551915 w 90"/>
                <a:gd name="T13" fmla="*/ 1933630974 h 207"/>
                <a:gd name="T14" fmla="*/ 94507976 w 90"/>
                <a:gd name="T15" fmla="*/ 23580952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5417C6A5-6857-41EC-A2E9-D67A339C8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596387350 w 115"/>
                <a:gd name="T1" fmla="*/ 2147483646 h 467"/>
                <a:gd name="T2" fmla="*/ 1232853715 w 115"/>
                <a:gd name="T3" fmla="*/ 2147483646 h 467"/>
                <a:gd name="T4" fmla="*/ 458368842 w 115"/>
                <a:gd name="T5" fmla="*/ 2147483646 h 467"/>
                <a:gd name="T6" fmla="*/ 205473631 w 115"/>
                <a:gd name="T7" fmla="*/ 834088423 h 467"/>
                <a:gd name="T8" fmla="*/ 0 w 115"/>
                <a:gd name="T9" fmla="*/ 0 h 467"/>
                <a:gd name="T10" fmla="*/ 331923224 w 115"/>
                <a:gd name="T11" fmla="*/ 2147483646 h 467"/>
                <a:gd name="T12" fmla="*/ 1090600904 w 115"/>
                <a:gd name="T13" fmla="*/ 2147483646 h 467"/>
                <a:gd name="T14" fmla="*/ 1627997760 w 115"/>
                <a:gd name="T15" fmla="*/ 2147483646 h 467"/>
                <a:gd name="T16" fmla="*/ 1817668174 w 115"/>
                <a:gd name="T17" fmla="*/ 2147483646 h 467"/>
                <a:gd name="T18" fmla="*/ 1770250570 w 115"/>
                <a:gd name="T19" fmla="*/ 2147483646 h 467"/>
                <a:gd name="T20" fmla="*/ 1596387350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EAE56EBD-1093-48C9-A5B6-B9C21B51C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73753372 w 36"/>
                <a:gd name="T1" fmla="*/ 2147483646 h 633"/>
                <a:gd name="T2" fmla="*/ 209338926 w 36"/>
                <a:gd name="T3" fmla="*/ 2147483646 h 633"/>
                <a:gd name="T4" fmla="*/ 80514045 w 36"/>
                <a:gd name="T5" fmla="*/ 2147483646 h 633"/>
                <a:gd name="T6" fmla="*/ 209338926 w 36"/>
                <a:gd name="T7" fmla="*/ 2147483646 h 633"/>
                <a:gd name="T8" fmla="*/ 354267417 w 36"/>
                <a:gd name="T9" fmla="*/ 1554425528 h 633"/>
                <a:gd name="T10" fmla="*/ 579709955 w 36"/>
                <a:gd name="T11" fmla="*/ 0 h 633"/>
                <a:gd name="T12" fmla="*/ 563606343 w 36"/>
                <a:gd name="T13" fmla="*/ 0 h 633"/>
                <a:gd name="T14" fmla="*/ 322060194 w 36"/>
                <a:gd name="T15" fmla="*/ 1554425528 h 633"/>
                <a:gd name="T16" fmla="*/ 161032104 w 36"/>
                <a:gd name="T17" fmla="*/ 2147483646 h 633"/>
                <a:gd name="T18" fmla="*/ 16103612 w 36"/>
                <a:gd name="T19" fmla="*/ 2147483646 h 633"/>
                <a:gd name="T20" fmla="*/ 112721269 w 36"/>
                <a:gd name="T21" fmla="*/ 2147483646 h 633"/>
                <a:gd name="T22" fmla="*/ 257649761 w 36"/>
                <a:gd name="T23" fmla="*/ 2147483646 h 633"/>
                <a:gd name="T24" fmla="*/ 273753372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22119038-AF08-466C-B013-AAEDB49AE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346523469 w 28"/>
                <a:gd name="T1" fmla="*/ 923021860 h 59"/>
                <a:gd name="T2" fmla="*/ 441027344 w 28"/>
                <a:gd name="T3" fmla="*/ 923021860 h 59"/>
                <a:gd name="T4" fmla="*/ 0 w 28"/>
                <a:gd name="T5" fmla="*/ 0 h 59"/>
                <a:gd name="T6" fmla="*/ 346523469 w 28"/>
                <a:gd name="T7" fmla="*/ 923021860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C857930B-5545-4885-9E6E-355D4ED75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64496489 w 17"/>
                <a:gd name="T1" fmla="*/ 847377402 h 107"/>
                <a:gd name="T2" fmla="*/ 274108069 w 17"/>
                <a:gd name="T3" fmla="*/ 1679063951 h 107"/>
                <a:gd name="T4" fmla="*/ 161241221 w 17"/>
                <a:gd name="T5" fmla="*/ 690456982 h 107"/>
                <a:gd name="T6" fmla="*/ 145115092 w 17"/>
                <a:gd name="T7" fmla="*/ 674762167 h 107"/>
                <a:gd name="T8" fmla="*/ 0 w 17"/>
                <a:gd name="T9" fmla="*/ 0 h 107"/>
                <a:gd name="T10" fmla="*/ 0 w 17"/>
                <a:gd name="T11" fmla="*/ 125538713 h 107"/>
                <a:gd name="T12" fmla="*/ 64496489 w 17"/>
                <a:gd name="T13" fmla="*/ 84737740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EC35F367-10E6-49B7-8502-760A1DA69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126350140 w 294"/>
                <a:gd name="T1" fmla="*/ 2147483646 h 568"/>
                <a:gd name="T2" fmla="*/ 552784347 w 294"/>
                <a:gd name="T3" fmla="*/ 2147483646 h 568"/>
                <a:gd name="T4" fmla="*/ 1563593416 w 294"/>
                <a:gd name="T5" fmla="*/ 2147483646 h 568"/>
                <a:gd name="T6" fmla="*/ 2147483646 w 294"/>
                <a:gd name="T7" fmla="*/ 1869089766 h 568"/>
                <a:gd name="T8" fmla="*/ 2147483646 w 294"/>
                <a:gd name="T9" fmla="*/ 910983896 h 568"/>
                <a:gd name="T10" fmla="*/ 2147483646 w 294"/>
                <a:gd name="T11" fmla="*/ 439783962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424077958 h 568"/>
                <a:gd name="T18" fmla="*/ 2147483646 w 294"/>
                <a:gd name="T19" fmla="*/ 879571888 h 568"/>
                <a:gd name="T20" fmla="*/ 2147483646 w 294"/>
                <a:gd name="T21" fmla="*/ 1837677758 h 568"/>
                <a:gd name="T22" fmla="*/ 1500416359 w 294"/>
                <a:gd name="T23" fmla="*/ 2147483646 h 568"/>
                <a:gd name="T24" fmla="*/ 473814019 w 294"/>
                <a:gd name="T25" fmla="*/ 2147483646 h 568"/>
                <a:gd name="T26" fmla="*/ 0 w 294"/>
                <a:gd name="T27" fmla="*/ 2147483646 h 568"/>
                <a:gd name="T28" fmla="*/ 110556869 w 294"/>
                <a:gd name="T29" fmla="*/ 2147483646 h 568"/>
                <a:gd name="T30" fmla="*/ 126350140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D3DF5A38-1112-4651-8859-FE46ACCEA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304079525 w 25"/>
                <a:gd name="T3" fmla="*/ 828513255 h 53"/>
                <a:gd name="T4" fmla="*/ 400104007 w 25"/>
                <a:gd name="T5" fmla="*/ 828513255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ECFBA3EF-59F4-456A-9DA3-0429E5DBD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108742655 w 29"/>
                <a:gd name="T3" fmla="*/ 1397863960 h 141"/>
                <a:gd name="T4" fmla="*/ 279621155 w 29"/>
                <a:gd name="T5" fmla="*/ 1837639560 h 141"/>
                <a:gd name="T6" fmla="*/ 450499655 w 29"/>
                <a:gd name="T7" fmla="*/ 2147483646 h 141"/>
                <a:gd name="T8" fmla="*/ 419429762 w 29"/>
                <a:gd name="T9" fmla="*/ 2120352729 h 141"/>
                <a:gd name="T10" fmla="*/ 124275631 w 29"/>
                <a:gd name="T11" fmla="*/ 345540519 h 141"/>
                <a:gd name="T12" fmla="*/ 62139786 w 29"/>
                <a:gd name="T13" fmla="*/ 172768278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182FB4BD-C9F1-4D31-9591-D0524969B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402731031 h 48"/>
                <a:gd name="T2" fmla="*/ 63003906 w 8"/>
                <a:gd name="T3" fmla="*/ 573114814 h 48"/>
                <a:gd name="T4" fmla="*/ 126007813 w 8"/>
                <a:gd name="T5" fmla="*/ 743502533 h 48"/>
                <a:gd name="T6" fmla="*/ 110255844 w 8"/>
                <a:gd name="T7" fmla="*/ 294302840 h 48"/>
                <a:gd name="T8" fmla="*/ 0 w 8"/>
                <a:gd name="T9" fmla="*/ 0 h 48"/>
                <a:gd name="T10" fmla="*/ 0 w 8"/>
                <a:gd name="T11" fmla="*/ 61959528 h 48"/>
                <a:gd name="T12" fmla="*/ 0 w 8"/>
                <a:gd name="T13" fmla="*/ 402731031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F6F324F8-9173-460E-BD58-19B7CE99C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73259750 w 44"/>
                <a:gd name="T1" fmla="*/ 439440880 h 111"/>
                <a:gd name="T2" fmla="*/ 0 w 44"/>
                <a:gd name="T3" fmla="*/ 0 h 111"/>
                <a:gd name="T4" fmla="*/ 173259750 w 44"/>
                <a:gd name="T5" fmla="*/ 769022530 h 111"/>
                <a:gd name="T6" fmla="*/ 220515656 w 44"/>
                <a:gd name="T7" fmla="*/ 910269545 h 111"/>
                <a:gd name="T8" fmla="*/ 614287094 w 44"/>
                <a:gd name="T9" fmla="*/ 1742067645 h 111"/>
                <a:gd name="T10" fmla="*/ 693042969 w 44"/>
                <a:gd name="T11" fmla="*/ 1742067645 h 111"/>
                <a:gd name="T12" fmla="*/ 346523469 w 44"/>
                <a:gd name="T13" fmla="*/ 816102227 h 111"/>
                <a:gd name="T14" fmla="*/ 173259750 w 44"/>
                <a:gd name="T15" fmla="*/ 43944088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023F5FF7-A6DA-4BC5-BEE9-16CEECC487B7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4FCAB6A3-3393-4D60-852D-609725FC9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Spustelėję redaguokite stilių</a:t>
            </a:r>
            <a:endParaRPr lang="en-US" altLang="lt-LT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A5488BD5-C6D9-4166-AD41-81B2C7617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Spustelėkite, kad galėtumėte redaguoti šablono teksto stilius</a:t>
            </a:r>
          </a:p>
          <a:p>
            <a:pPr lvl="1"/>
            <a:r>
              <a:rPr lang="lt-LT" altLang="lt-LT"/>
              <a:t>Antras lygis</a:t>
            </a:r>
          </a:p>
          <a:p>
            <a:pPr lvl="2"/>
            <a:r>
              <a:rPr lang="lt-LT" altLang="lt-LT"/>
              <a:t>Trečias lygis</a:t>
            </a:r>
          </a:p>
          <a:p>
            <a:pPr lvl="3"/>
            <a:r>
              <a:rPr lang="lt-LT" altLang="lt-LT"/>
              <a:t>Ketvirtas lygis</a:t>
            </a:r>
          </a:p>
          <a:p>
            <a:pPr lvl="4"/>
            <a:r>
              <a:rPr lang="lt-LT" altLang="lt-LT"/>
              <a:t>Penktas lygis</a:t>
            </a:r>
            <a:endParaRPr lang="en-US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6AD33-46F7-44BF-88CE-E8C3A4E5B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03703A-3A9B-4290-A195-D4F3BE21AAB5}" type="datetimeFigureOut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CD3B8-C0AF-4B90-B223-548FB21B5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63942-EAFA-4B5F-BCC0-DC946710A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D0FBB37C-00DA-4529-B6DD-6A4FC827E934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2C12B4-4095-447C-95D6-005C7F65A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50" y="2514600"/>
            <a:ext cx="11372850" cy="32210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Klaipėdos Jeronimo Kačinsko </a:t>
            </a:r>
            <a:b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muzikos mokyklos 202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lt-LT" sz="44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202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m.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Ugdymo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organizavimo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srities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(II), </a:t>
            </a:r>
            <a:b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Ugdymo programa ir ugdymo planas</a:t>
            </a: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rodiklio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 </a:t>
            </a:r>
            <a:b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neformaliojo vaikų švietimo kokybės </a:t>
            </a:r>
            <a:b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rodiklių įsivertinimo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</a:t>
            </a:r>
            <a:r>
              <a:rPr lang="lt-LT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ė</a:t>
            </a:r>
            <a:b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2022-04-19</a:t>
            </a:r>
            <a:endParaRPr lang="lt-LT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F5356FA-3D09-438C-B650-C67D3C1F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169" y="1565142"/>
            <a:ext cx="8911687" cy="1280890"/>
          </a:xfrm>
        </p:spPr>
        <p:txBody>
          <a:bodyPr/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Darbą parengė Klaipėdos Jeronimo Kačinsko muzikos mokyklos vidaus veiklos įsivertinimo grupė: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CAB973A-5939-46C8-8EC4-291D359B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111" y="2597006"/>
            <a:ext cx="8915400" cy="2571564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Žydrė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Sinkevičiūtė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vidaus veiklos įsivertinimo darbo grupės pirmininkas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Dalia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Šiaučiukėnienė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vidaus veiklos įsivertinimo darbo grupės sekretorius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Vilija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Posėčnienė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Rūta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Lukauskienė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Jurgelevičienė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4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CF77AC7-7C3C-4691-90EC-F1813189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>
              <a:defRPr/>
            </a:pPr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ĮVADAS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75AAC02-42A1-4381-9CC8-D290F7AE7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45720" indent="0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Institucijos pavadinimas – Klaipėdos Jeronimo Kačinsko muzikos mokykla. </a:t>
            </a:r>
          </a:p>
          <a:p>
            <a:pPr marL="45720" indent="0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Įsivertinimo data – 202</a:t>
            </a:r>
            <a:r>
              <a:rPr lang="en-US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</a:t>
            </a:r>
            <a:r>
              <a:rPr lang="en-US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45720" indent="0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lt-LT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Veiklos srities „Ugdymo organizavimas“ (II) įsivertinimas.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30112FD4-83D3-4F81-8822-3BBE4C8AF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575109"/>
              </p:ext>
            </p:extLst>
          </p:nvPr>
        </p:nvGraphicFramePr>
        <p:xfrm>
          <a:off x="2320925" y="790575"/>
          <a:ext cx="8664574" cy="4575994"/>
        </p:xfrm>
        <a:graphic>
          <a:graphicData uri="http://schemas.openxmlformats.org/drawingml/2006/table">
            <a:tbl>
              <a:tblPr firstRow="1" firstCol="1" bandRow="1"/>
              <a:tblGrid>
                <a:gridCol w="1526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3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ASPEKTAI 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ĮSIVERTINIMO / VERTINIMO PAGRINDIMAS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Ugdymo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 ir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ugdymo planas.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 Ugdymo programa / planas yra nuosekli / -</a:t>
                      </a:r>
                      <a:r>
                        <a:rPr lang="lt-LT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ir logiška / -</a:t>
                      </a:r>
                      <a:r>
                        <a:rPr lang="lt-LT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parengta vadovaujantis teisės aktais.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6.1.1. Mokyklos 2021/2022 m. m. ugdymo planas yra nuoseklus ir logiškas, parengtas vadovaujantis teisės aktais, 2021-08-27, patvirtintas Mokyklos direktoriaus įsakymu Nr. V-39, suderintas su steigėju, Klaipėdos miesto savivaldybės administracijos Švietimo skyriaus vedėja Laima </a:t>
                      </a:r>
                      <a:r>
                        <a:rPr lang="lt-LT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Prižgintiene</a:t>
                      </a: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2021-08-31, dera su Švietimo ir mokslo ministro 2015 m. sausio 27 d. įsakymu Nr. V-48 patvirtintomis rekomendacijomis. Plane aptartos nuostatos dėl ugdymo proceso organizavimo, ugdymo programų įgyvendinimo.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Lentelė 5">
            <a:extLst>
              <a:ext uri="{FF2B5EF4-FFF2-40B4-BE49-F238E27FC236}">
                <a16:creationId xmlns:a16="http://schemas.microsoft.com/office/drawing/2014/main" id="{8A4AEA48-C3CE-46A9-9DF4-0E25EB480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37575"/>
              </p:ext>
            </p:extLst>
          </p:nvPr>
        </p:nvGraphicFramePr>
        <p:xfrm>
          <a:off x="1766888" y="503946"/>
          <a:ext cx="10110787" cy="5850107"/>
        </p:xfrm>
        <a:graphic>
          <a:graphicData uri="http://schemas.openxmlformats.org/drawingml/2006/table">
            <a:tbl>
              <a:tblPr firstRow="1" firstCol="1" bandRow="1"/>
              <a:tblGrid>
                <a:gridCol w="178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4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ASPEKTAI 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ĮSIVERTINIMO / VERTINIMO PAGRINDIMAS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Ugdymo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 ir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ugdymo planas.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 Ugdymo programos / planai atnaujinamos / -i ar koreguojamos / -i atsižvelgiant į kintančius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poreikius.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6.2.1. Mokykloje atnaujintos pradinio ir pagrindinio formalųjį švietimą papildančios muzikinio ir šokio ugdymo programos, bei jų priedai, kurios patvirtintos 2020-08-31 mokyklos direktoriaus įsakymu Nr. V-31, remiantis Lietuvos Respublikos švietimo, mokslo ir sporto ministerijos 2015 m. sausio 27 d. įsakymo Nr. V-48 rekomendacijomis „Dėl meninio formalųjį švietimą papildančio ugdymo programų rengimo ir įgyvendinimo“.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Ugdymo bei mokomųjų dalykų programos pakartotinai bus atnaujinamos, remiantis Lietuvos Respublikos švietimo,  mokslo ir sporto ministerijos 2022 m. sausio 4 d. įsakymu Nr. V-4 ,,Bendrųjų iš valstybės ar savivaldybių biudžetų finansuojamų neformaliojo švietimo programų kriterijų aprašu“.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Šios programos individualiai pritaikomos kiekvienam mokiniui pagal jų poreikius, suderintos su mokyklos administracija.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2021/2022 m. m. atsižvelgus į mokinių poreikius, pasiūlyta naujų pasirenkamųjų dalykų: folkloras, tautinių instrumentų orkestras, skudučių ansamblis.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7" marR="50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58833C90-5C36-40C8-A44C-86FFB318C08D}"/>
              </a:ext>
            </a:extLst>
          </p:cNvPr>
          <p:cNvGraphicFramePr>
            <a:graphicFrameLocks noGrp="1"/>
          </p:cNvGraphicFramePr>
          <p:nvPr/>
        </p:nvGraphicFramePr>
        <p:xfrm>
          <a:off x="2024063" y="647700"/>
          <a:ext cx="8442325" cy="4037013"/>
        </p:xfrm>
        <a:graphic>
          <a:graphicData uri="http://schemas.openxmlformats.org/drawingml/2006/table">
            <a:tbl>
              <a:tblPr firstRow="1" firstCol="1" bandRow="1"/>
              <a:tblGrid>
                <a:gridCol w="148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5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ASPEKTAI 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RODIKLIO ĮSIVERTINIMO / VERTINIMO PAGRINDIMAS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Ugdymo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 ir 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ugdymo planas.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 Ugdymo programoje / plane numatytose veiklose vyrauja aktyvūs (įtraukiantys) ugdymo metodai.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6.3.1. Dalyko mokytojai, rengdami metinį planą, atsižvelgdami į instrumento specifinius dalykus ir reikalavimus, pritaiko ir naudoja programose  aktyviuosius ugdymo metodus. 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Atlikus mokytojų apklausą gauta išvada, kad mokytojai 30 -70% pamokose taiko aktyviuosius muzikinius ugdymosi metodus, skatinančius vaikų kūrybiškumą. Apklausos duomenys aptarti Metodinės tarybos susirinkime 2020 gruodžio 3 d., protokolas Nr. 11.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urinio vietos rezervavimo ženklas 2">
            <a:extLst>
              <a:ext uri="{FF2B5EF4-FFF2-40B4-BE49-F238E27FC236}">
                <a16:creationId xmlns:a16="http://schemas.microsoft.com/office/drawing/2014/main" id="{DFB36154-AF32-4637-B94D-0282955734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74875" y="1455738"/>
            <a:ext cx="9329738" cy="4456112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RODIKLIO ĮSIVERTINIMO/VERTINIMO PAGRINDIMAS</a:t>
            </a:r>
            <a:r>
              <a:rPr lang="en-US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aukštas – 80-100%; </a:t>
            </a:r>
            <a:endParaRPr lang="en-US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vidutinis – 50-80%; </a:t>
            </a:r>
            <a:endParaRPr lang="en-US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žemas – mažiau nei 50%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Apibendrinamasis įsivertinimas – aukštas (80-100%) .</a:t>
            </a:r>
          </a:p>
          <a:p>
            <a:pPr eaLnBrk="1" hangingPunct="1">
              <a:defRPr/>
            </a:pPr>
            <a:endParaRPr lang="lt-LT" alt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lt-LT" alt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B4D58FC-DFD7-4F7C-A8D2-7D8A4039B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3" y="2187775"/>
            <a:ext cx="8915400" cy="3776662"/>
          </a:xfrm>
        </p:spPr>
        <p:txBody>
          <a:bodyPr/>
          <a:lstStyle/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veiklos kokybės vidaus įsivertinimo darbo grupė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šanalizavo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dokumentus: mokyklos ugdymo planą, formalųjį švietimą papildančias dalykų ugdymo programas, mokyklos metraštį, bendravo su bendruomene: mokytojais, mokiniais, tėvais, atliko mokytojų apklausą, (išanalizavo) būtinus kokybės rodiklius, kriterijus ir priėjo prie išvadų, bei parengė rekomendacijas.</a:t>
            </a:r>
          </a:p>
          <a:p>
            <a:pPr>
              <a:defRPr/>
            </a:pPr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avadinimas 1">
            <a:extLst>
              <a:ext uri="{FF2B5EF4-FFF2-40B4-BE49-F238E27FC236}">
                <a16:creationId xmlns:a16="http://schemas.microsoft.com/office/drawing/2014/main" id="{B515B624-FEF1-492F-B5EE-06B7FDC94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</a:p>
        </p:txBody>
      </p:sp>
      <p:sp>
        <p:nvSpPr>
          <p:cNvPr id="25603" name="Turinio vietos rezervavimo ženklas 2">
            <a:extLst>
              <a:ext uri="{FF2B5EF4-FFF2-40B4-BE49-F238E27FC236}">
                <a16:creationId xmlns:a16="http://schemas.microsoft.com/office/drawing/2014/main" id="{A048804C-F932-49D1-B345-5157E23F6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1642369"/>
            <a:ext cx="8915400" cy="4269481"/>
          </a:xfrm>
        </p:spPr>
        <p:txBody>
          <a:bodyPr/>
          <a:lstStyle/>
          <a:p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2021/2022 m. m. ugdymo planas yra nuoseklus ir logiškas, parengtas vadovaujantis teisės aktais 2021-08-27.</a:t>
            </a:r>
          </a:p>
          <a:p>
            <a:pPr marL="0" indent="0">
              <a:buNone/>
            </a:pP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atnaujintos pradinio ir pagrindinio formalųjį švietimą papildančios muzikinio ir šokio ugdymo programos, bei jų priedai, kurios patvirtintos 2020-08-31 mokyklos direktoriaus įsakymu Nr. V-31, remiantis Lietuvos Respublikos švietimo, mokslo ir sporto ministerijos 2015 m. sausio 27 d. įsakymo Nr. V-48 rekomendacijomis „Dėl meninio formalųjį švietimą papildančio ugdymo programų rengimo ir įgyvendinimo“.</a:t>
            </a:r>
          </a:p>
          <a:p>
            <a:pPr marL="0" indent="0">
              <a:buNone/>
            </a:pP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Dalyko mokytojai, rengdami metinį planą atsižvelgia į instrumento specifinius dalykus ir reikalavimus, pritaiko ir naudoja programose  aktyviuosius ugdymo metodus, skatinančius vaikų kūrybiškumą. (30-70</a:t>
            </a:r>
            <a:r>
              <a:rPr lang="en-US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altLang="lt-LT" dirty="0"/>
          </a:p>
          <a:p>
            <a:endParaRPr lang="lt-LT" alt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867A78D-4553-4C9F-9449-6792F0E6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C6FE005-877F-4BAC-83DF-AD90E38A1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Rekomenduojama pakartotinai atnaujinti ugdymo bei mokomųjų dalykų programas, remiantis Lietuvos Respublikos švietimo,  mokslo ir sporto ministerijos 2022 m. sausio 4 d. įsakymu Nr. V-4 ,,Bendrųjų iš valstybės ar savivaldybių biudžetų finansuojamų neformaliojo švietimo programų kriterijų aprašu“, individualiai pritaikyti kiekvienam mokiniui pagal jų poreikius, suderinti su mokyklos administracija.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Atsižvelgiant į mokomųjų dalykų reikalavimus, </a:t>
            </a:r>
            <a:r>
              <a:rPr lang="lt-LT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pamokose turėtų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dažniau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taik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yti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aktyviuosius muzikinius ugdymosi metodus, skatinančius mokinių kūrybiškumą.</a:t>
            </a:r>
          </a:p>
        </p:txBody>
      </p:sp>
    </p:spTree>
    <p:extLst>
      <p:ext uri="{BB962C8B-B14F-4D97-AF65-F5344CB8AC3E}">
        <p14:creationId xmlns:p14="http://schemas.microsoft.com/office/powerpoint/2010/main" val="3867541948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3027</TotalTime>
  <Words>715</Words>
  <Application>Microsoft Office PowerPoint</Application>
  <PresentationFormat>Plačiaekranė</PresentationFormat>
  <Paragraphs>59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Century Gothic</vt:lpstr>
      <vt:lpstr>Arial</vt:lpstr>
      <vt:lpstr>Wingdings 3</vt:lpstr>
      <vt:lpstr>Calibri</vt:lpstr>
      <vt:lpstr>Times New Roman</vt:lpstr>
      <vt:lpstr>Šnabždesys</vt:lpstr>
      <vt:lpstr>Klaipėdos Jeronimo Kačinsko  muzikos mokyklos 2021 – 2022 m. m.  Ugdymo organizavimo srities (II),  Ugdymo programa ir ugdymo planas rodiklio(6)   neformaliojo vaikų švietimo kokybės  rodiklių įsivertinimo analizė 2022-04-19</vt:lpstr>
      <vt:lpstr>ĮVADAS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IŠVADOS</vt:lpstr>
      <vt:lpstr>REKOMENDACIJOS</vt:lpstr>
      <vt:lpstr>Darbą parengė Klaipėdos Jeronimo Kačinsko muzikos mokyklos vidaus veiklos įsivertinimo grupė: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NEFORMALIOJO VAIKŲ ŠVIETIMO KOKYBĖS RODIKLIŲ ĮSIVERTINIMO REZULTATAI 2022-04-19</dc:title>
  <dc:creator>HP</dc:creator>
  <cp:lastModifiedBy>HP</cp:lastModifiedBy>
  <cp:revision>26</cp:revision>
  <dcterms:created xsi:type="dcterms:W3CDTF">2022-08-23T07:59:52Z</dcterms:created>
  <dcterms:modified xsi:type="dcterms:W3CDTF">2022-08-26T09:41:36Z</dcterms:modified>
</cp:coreProperties>
</file>