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</p:sldMasterIdLst>
  <p:notesMasterIdLst>
    <p:notesMasterId r:id="rId8"/>
  </p:notesMasterIdLst>
  <p:sldIdLst>
    <p:sldId id="256" r:id="rId2"/>
    <p:sldId id="258" r:id="rId3"/>
    <p:sldId id="264" r:id="rId4"/>
    <p:sldId id="261" r:id="rId5"/>
    <p:sldId id="262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147F"/>
    <a:srgbClr val="FBF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CDB7A-8447-4B5F-A6F1-83CD6E9D99CD}" type="datetimeFigureOut">
              <a:rPr lang="lt-LT" smtClean="0"/>
              <a:t>2020-04-24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DB00C-16CB-41CE-BC71-49C794A46F2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67060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DB00C-16CB-41CE-BC71-49C794A46F25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52083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B096177-BB30-4D1E-BEA5-061785D70518}" type="datetimeFigureOut">
              <a:rPr lang="lt-LT" smtClean="0"/>
              <a:t>2020-04-24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11657D3-A77D-44EF-8A9E-F0B09E72D1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33923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6177-BB30-4D1E-BEA5-061785D70518}" type="datetimeFigureOut">
              <a:rPr lang="lt-LT" smtClean="0"/>
              <a:t>2020-04-24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57D3-A77D-44EF-8A9E-F0B09E72D1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93146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B096177-BB30-4D1E-BEA5-061785D70518}" type="datetimeFigureOut">
              <a:rPr lang="lt-LT" smtClean="0"/>
              <a:t>2020-04-24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11657D3-A77D-44EF-8A9E-F0B09E72D1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75328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B096177-BB30-4D1E-BEA5-061785D70518}" type="datetimeFigureOut">
              <a:rPr lang="lt-LT" smtClean="0"/>
              <a:t>2020-04-24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11657D3-A77D-44EF-8A9E-F0B09E72D1A9}" type="slidenum">
              <a:rPr lang="lt-LT" smtClean="0"/>
              <a:t>‹#›</a:t>
            </a:fld>
            <a:endParaRPr lang="lt-LT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7954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B096177-BB30-4D1E-BEA5-061785D70518}" type="datetimeFigureOut">
              <a:rPr lang="lt-LT" smtClean="0"/>
              <a:t>2020-04-24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11657D3-A77D-44EF-8A9E-F0B09E72D1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2164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lpe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6177-BB30-4D1E-BEA5-061785D70518}" type="datetimeFigureOut">
              <a:rPr lang="lt-LT" smtClean="0"/>
              <a:t>2020-04-24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57D3-A77D-44EF-8A9E-F0B09E72D1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10398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aveikslėlis skilty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6177-BB30-4D1E-BEA5-061785D70518}" type="datetimeFigureOut">
              <a:rPr lang="lt-LT" smtClean="0"/>
              <a:t>2020-04-24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57D3-A77D-44EF-8A9E-F0B09E72D1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3114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6177-BB30-4D1E-BEA5-061785D70518}" type="datetimeFigureOut">
              <a:rPr lang="lt-LT" smtClean="0"/>
              <a:t>2020-04-24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57D3-A77D-44EF-8A9E-F0B09E72D1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31476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B096177-BB30-4D1E-BEA5-061785D70518}" type="datetimeFigureOut">
              <a:rPr lang="lt-LT" smtClean="0"/>
              <a:t>2020-04-24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11657D3-A77D-44EF-8A9E-F0B09E72D1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6935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6177-BB30-4D1E-BEA5-061785D70518}" type="datetimeFigureOut">
              <a:rPr lang="lt-LT" smtClean="0"/>
              <a:t>2020-04-24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57D3-A77D-44EF-8A9E-F0B09E72D1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1446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B096177-BB30-4D1E-BEA5-061785D70518}" type="datetimeFigureOut">
              <a:rPr lang="lt-LT" smtClean="0"/>
              <a:t>2020-04-24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11657D3-A77D-44EF-8A9E-F0B09E72D1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572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6177-BB30-4D1E-BEA5-061785D70518}" type="datetimeFigureOut">
              <a:rPr lang="lt-LT" smtClean="0"/>
              <a:t>2020-04-24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57D3-A77D-44EF-8A9E-F0B09E72D1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9106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6177-BB30-4D1E-BEA5-061785D70518}" type="datetimeFigureOut">
              <a:rPr lang="lt-LT" smtClean="0"/>
              <a:t>2020-04-24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57D3-A77D-44EF-8A9E-F0B09E72D1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41833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6177-BB30-4D1E-BEA5-061785D70518}" type="datetimeFigureOut">
              <a:rPr lang="lt-LT" smtClean="0"/>
              <a:t>2020-04-24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57D3-A77D-44EF-8A9E-F0B09E72D1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29421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6177-BB30-4D1E-BEA5-061785D70518}" type="datetimeFigureOut">
              <a:rPr lang="lt-LT" smtClean="0"/>
              <a:t>2020-04-24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57D3-A77D-44EF-8A9E-F0B09E72D1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56377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6177-BB30-4D1E-BEA5-061785D70518}" type="datetimeFigureOut">
              <a:rPr lang="lt-LT" smtClean="0"/>
              <a:t>2020-04-24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57D3-A77D-44EF-8A9E-F0B09E72D1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05374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6177-BB30-4D1E-BEA5-061785D70518}" type="datetimeFigureOut">
              <a:rPr lang="lt-LT" smtClean="0"/>
              <a:t>2020-04-24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57D3-A77D-44EF-8A9E-F0B09E72D1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8190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96177-BB30-4D1E-BEA5-061785D70518}" type="datetimeFigureOut">
              <a:rPr lang="lt-LT" smtClean="0"/>
              <a:t>2020-04-24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657D3-A77D-44EF-8A9E-F0B09E72D1A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03186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6" r:id="rId15"/>
    <p:sldLayoutId id="2147483907" r:id="rId16"/>
    <p:sldLayoutId id="2147483908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hyperlink" Target="https://www.youtube.com/watch?v=USYO64zrk4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>
              <a:lumMod val="20000"/>
              <a:lumOff val="80000"/>
            </a:schemeClr>
          </a:fgClr>
          <a:bgClr>
            <a:srgbClr val="F4147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22F53A3-AC33-4425-9EB9-DD9869D9E8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b="1" dirty="0">
                <a:solidFill>
                  <a:schemeClr val="accent2">
                    <a:lumMod val="75000"/>
                  </a:schemeClr>
                </a:solidFill>
              </a:rPr>
              <a:t>Muzikos raštas 1 kl.</a:t>
            </a:r>
            <a:br>
              <a:rPr lang="lt-LT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lt-LT" b="1" dirty="0">
                <a:solidFill>
                  <a:schemeClr val="accent2">
                    <a:lumMod val="75000"/>
                  </a:schemeClr>
                </a:solidFill>
              </a:rPr>
              <a:t>Šokio </a:t>
            </a:r>
            <a:r>
              <a:rPr lang="lt-LT" b="1">
                <a:solidFill>
                  <a:schemeClr val="accent2">
                    <a:lumMod val="75000"/>
                  </a:schemeClr>
                </a:solidFill>
              </a:rPr>
              <a:t>ugdymo spec.</a:t>
            </a:r>
            <a:endParaRPr lang="lt-L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B0B8644A-3C5A-49F2-99C6-5B08D2A612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lt-LT" sz="2400" b="1" dirty="0">
                <a:solidFill>
                  <a:srgbClr val="C00000"/>
                </a:solidFill>
              </a:rPr>
              <a:t>Balandžio 27 – Balandžio 30 d.</a:t>
            </a:r>
          </a:p>
        </p:txBody>
      </p:sp>
    </p:spTree>
    <p:extLst>
      <p:ext uri="{BB962C8B-B14F-4D97-AF65-F5344CB8AC3E}">
        <p14:creationId xmlns:p14="http://schemas.microsoft.com/office/powerpoint/2010/main" val="2510523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6283059-B9F3-4E58-8881-474B523B7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7381741" cy="1293028"/>
          </a:xfrm>
        </p:spPr>
        <p:txBody>
          <a:bodyPr/>
          <a:lstStyle/>
          <a:p>
            <a:pPr algn="ctr"/>
            <a:r>
              <a:rPr lang="lt-LT" b="1" dirty="0">
                <a:solidFill>
                  <a:schemeClr val="accent2">
                    <a:lumMod val="75000"/>
                  </a:schemeClr>
                </a:solidFill>
              </a:rPr>
              <a:t>PARAŠYK Į SĄSIUVINĮ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A5CC5E69-21CD-45BA-972D-6005DCCF9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5461686"/>
            <a:ext cx="12192000" cy="96382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lt-LT" sz="3200" b="1" dirty="0">
                <a:solidFill>
                  <a:schemeClr val="accent5">
                    <a:lumMod val="50000"/>
                  </a:schemeClr>
                </a:solidFill>
              </a:rPr>
              <a:t> Gražiai parašyk nateles į sąsiuvinį. </a:t>
            </a:r>
          </a:p>
          <a:p>
            <a:pPr marL="0" indent="0" algn="ctr">
              <a:buNone/>
            </a:pPr>
            <a:r>
              <a:rPr lang="lt-LT" sz="3200" b="1" dirty="0">
                <a:solidFill>
                  <a:schemeClr val="accent5">
                    <a:lumMod val="50000"/>
                  </a:schemeClr>
                </a:solidFill>
              </a:rPr>
              <a:t>Nuspalvink nateles: </a:t>
            </a:r>
            <a:r>
              <a:rPr lang="lt-LT" sz="3200" b="1" dirty="0">
                <a:solidFill>
                  <a:srgbClr val="FF0000"/>
                </a:solidFill>
              </a:rPr>
              <a:t>DO – raudona</a:t>
            </a:r>
            <a:r>
              <a:rPr lang="lt-LT" sz="32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lt-LT" sz="3200" b="1" dirty="0">
                <a:solidFill>
                  <a:srgbClr val="FFFF00"/>
                </a:solidFill>
              </a:rPr>
              <a:t>MI – geltona</a:t>
            </a:r>
            <a:r>
              <a:rPr lang="lt-LT" sz="32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lt-LT" sz="3200" b="1" dirty="0">
                <a:solidFill>
                  <a:srgbClr val="00B050"/>
                </a:solidFill>
              </a:rPr>
              <a:t>SOL – žalia</a:t>
            </a:r>
            <a:r>
              <a:rPr lang="lt-LT" sz="3200" b="1" dirty="0">
                <a:solidFill>
                  <a:schemeClr val="accent5">
                    <a:lumMod val="50000"/>
                  </a:schemeClr>
                </a:solidFill>
              </a:rPr>
              <a:t> spalva. </a:t>
            </a:r>
          </a:p>
          <a:p>
            <a:pPr marL="0" indent="0" algn="ctr">
              <a:buNone/>
            </a:pPr>
            <a:endParaRPr lang="lt-LT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Grafinis elementas 7" descr="Pieštukas">
            <a:extLst>
              <a:ext uri="{FF2B5EF4-FFF2-40B4-BE49-F238E27FC236}">
                <a16:creationId xmlns:a16="http://schemas.microsoft.com/office/drawing/2014/main" id="{89A069D7-EF8A-4D25-BC7C-921AC1014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78530" y="696411"/>
            <a:ext cx="914400" cy="914400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8B335131-A8F8-44A2-ABF1-92AB0DE32DD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2181403" y="2058120"/>
            <a:ext cx="8095938" cy="299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00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D64A880-99FA-4D68-AB08-F7D9A58C2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962" y="764373"/>
            <a:ext cx="7543801" cy="892977"/>
          </a:xfrm>
        </p:spPr>
        <p:txBody>
          <a:bodyPr>
            <a:normAutofit/>
          </a:bodyPr>
          <a:lstStyle/>
          <a:p>
            <a:pPr algn="l"/>
            <a:r>
              <a:rPr lang="lt-LT" b="1" dirty="0">
                <a:solidFill>
                  <a:schemeClr val="accent2">
                    <a:lumMod val="50000"/>
                  </a:schemeClr>
                </a:solidFill>
              </a:rPr>
              <a:t>Pauzė – tylėjimo ženklas</a:t>
            </a:r>
          </a:p>
        </p:txBody>
      </p:sp>
      <p:sp>
        <p:nvSpPr>
          <p:cNvPr id="5" name="Stačiakampis 4">
            <a:extLst>
              <a:ext uri="{FF2B5EF4-FFF2-40B4-BE49-F238E27FC236}">
                <a16:creationId xmlns:a16="http://schemas.microsoft.com/office/drawing/2014/main" id="{8705770F-0979-44C8-8F56-7BADA28B2D8F}"/>
              </a:ext>
            </a:extLst>
          </p:cNvPr>
          <p:cNvSpPr/>
          <p:nvPr/>
        </p:nvSpPr>
        <p:spPr>
          <a:xfrm>
            <a:off x="4014788" y="1841291"/>
            <a:ext cx="5943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3200" b="1" dirty="0">
                <a:solidFill>
                  <a:schemeClr val="accent1"/>
                </a:solidFill>
              </a:rPr>
              <a:t>Gyvena muzikoj tyla</a:t>
            </a:r>
          </a:p>
          <a:p>
            <a:r>
              <a:rPr lang="lt-LT" sz="3200" b="1" dirty="0">
                <a:solidFill>
                  <a:schemeClr val="accent1"/>
                </a:solidFill>
              </a:rPr>
              <a:t>Tą tylą mes vadinam ŠA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8F12B024-F7C9-4ADD-A4D7-8FAB7E1B3B7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1628775" y="3332400"/>
            <a:ext cx="9186863" cy="243317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E69A2CBA-3095-4D7A-A04C-7383E8AAA07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6962" y="1427400"/>
            <a:ext cx="1905000" cy="1905000"/>
          </a:xfrm>
          <a:prstGeom prst="rect">
            <a:avLst/>
          </a:prstGeom>
        </p:spPr>
      </p:pic>
      <p:sp>
        <p:nvSpPr>
          <p:cNvPr id="8" name="Stačiakampis 7">
            <a:extLst>
              <a:ext uri="{FF2B5EF4-FFF2-40B4-BE49-F238E27FC236}">
                <a16:creationId xmlns:a16="http://schemas.microsoft.com/office/drawing/2014/main" id="{6B859BDF-AA13-4A28-BB5E-3AEE31225392}"/>
              </a:ext>
            </a:extLst>
          </p:cNvPr>
          <p:cNvSpPr/>
          <p:nvPr/>
        </p:nvSpPr>
        <p:spPr>
          <a:xfrm>
            <a:off x="1628775" y="5903893"/>
            <a:ext cx="85439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800" b="1" dirty="0">
                <a:solidFill>
                  <a:srgbClr val="0070C0"/>
                </a:solidFill>
              </a:rPr>
              <a:t>Kai pratime pamatome pauzę, neplojame, bet tyliai sakome ŠA</a:t>
            </a:r>
          </a:p>
        </p:txBody>
      </p:sp>
    </p:spTree>
    <p:extLst>
      <p:ext uri="{BB962C8B-B14F-4D97-AF65-F5344CB8AC3E}">
        <p14:creationId xmlns:p14="http://schemas.microsoft.com/office/powerpoint/2010/main" val="2810171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DEDACFE-B23B-4696-AEC5-5093ADC3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7447005" cy="1293028"/>
          </a:xfrm>
        </p:spPr>
        <p:txBody>
          <a:bodyPr/>
          <a:lstStyle/>
          <a:p>
            <a:r>
              <a:rPr lang="lt-LT" b="1" dirty="0">
                <a:solidFill>
                  <a:schemeClr val="accent2">
                    <a:lumMod val="75000"/>
                  </a:schemeClr>
                </a:solidFill>
              </a:rPr>
              <a:t>atlik ritminius pratimus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0EC377C2-16FF-4708-B838-CD2AA7329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730" y="2434106"/>
            <a:ext cx="9123877" cy="44238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t-LT" sz="2800" b="1" dirty="0">
                <a:solidFill>
                  <a:schemeClr val="accent2">
                    <a:lumMod val="50000"/>
                  </a:schemeClr>
                </a:solidFill>
              </a:rPr>
              <a:t>3 pratimą: belsk būgnelį, jei neturi, nenusimink, virtuvėje susirask kokį nors dubenėlį ar puodą, bus dar linksmiau.</a:t>
            </a:r>
          </a:p>
          <a:p>
            <a:pPr marL="0" indent="0">
              <a:buNone/>
            </a:pPr>
            <a:endParaRPr lang="lt-LT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lt-LT" sz="2800" b="1" dirty="0">
                <a:solidFill>
                  <a:schemeClr val="accent2">
                    <a:lumMod val="50000"/>
                  </a:schemeClr>
                </a:solidFill>
              </a:rPr>
              <a:t>4 pratimą: belsk 2 lazdelėmis (puikiai tiks 2 pieštukai ar flomasteriai, arba 2 šaukšteliai)</a:t>
            </a:r>
          </a:p>
          <a:p>
            <a:pPr marL="0" indent="0">
              <a:buNone/>
            </a:pPr>
            <a:endParaRPr lang="lt-LT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lt-LT" sz="2800" b="1" dirty="0">
                <a:solidFill>
                  <a:schemeClr val="accent2">
                    <a:lumMod val="50000"/>
                  </a:schemeClr>
                </a:solidFill>
              </a:rPr>
              <a:t>5 pratimą: belsk kumšteliu į stalą.</a:t>
            </a:r>
          </a:p>
          <a:p>
            <a:pPr marL="0" indent="0" algn="ctr">
              <a:buNone/>
            </a:pPr>
            <a:endParaRPr lang="lt-LT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lt-LT" sz="2800" dirty="0">
                <a:solidFill>
                  <a:srgbClr val="F4147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https://www.youtube.com/watch?v=USYO64zrk4g</a:t>
            </a:r>
            <a:endParaRPr lang="lt-LT" sz="2800" dirty="0">
              <a:solidFill>
                <a:srgbClr val="F4147F"/>
              </a:solidFill>
            </a:endParaRPr>
          </a:p>
          <a:p>
            <a:pPr marL="0" indent="0" algn="ctr">
              <a:buNone/>
            </a:pPr>
            <a:endParaRPr lang="lt-LT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DF62847D-62AE-4CA1-B31A-51C03736A4E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82100" y="1666867"/>
            <a:ext cx="1681021" cy="1681021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AA9274F8-C66B-4F88-A4F1-0635635B5EB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211710">
            <a:off x="10178708" y="2708426"/>
            <a:ext cx="1627029" cy="1127569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0CEACFA0-7E85-4D95-9785-3B90AAE80F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69482" y="3863141"/>
            <a:ext cx="1477625" cy="1327992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9B573D4C-AECC-4538-ACD6-A5A3059C574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69029">
            <a:off x="9246403" y="3977219"/>
            <a:ext cx="1493193" cy="1493193"/>
          </a:xfrm>
          <a:prstGeom prst="rect">
            <a:avLst/>
          </a:prstGeom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4867B379-97E4-4473-8756-73C8B43C24C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92999" y="4058680"/>
            <a:ext cx="1681021" cy="1681021"/>
          </a:xfrm>
          <a:prstGeom prst="rect">
            <a:avLst/>
          </a:prstGeom>
        </p:spPr>
      </p:pic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769CE654-39AE-4EC6-BB9B-A3D326BE0E7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59692" y="4894914"/>
            <a:ext cx="1327992" cy="132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78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58D8F94-624C-438B-A770-5C53023BF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949" y="764373"/>
            <a:ext cx="10431888" cy="1293028"/>
          </a:xfrm>
        </p:spPr>
        <p:txBody>
          <a:bodyPr>
            <a:normAutofit/>
          </a:bodyPr>
          <a:lstStyle/>
          <a:p>
            <a:r>
              <a:rPr lang="lt-LT" b="1" dirty="0">
                <a:solidFill>
                  <a:schemeClr val="accent2">
                    <a:lumMod val="75000"/>
                  </a:schemeClr>
                </a:solidFill>
              </a:rPr>
              <a:t>REIKĖS MAMYTĖS ar tėvelio  PAGALBOS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6AE99001-A25D-4FA8-8BE0-8C9207F97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516531"/>
            <a:ext cx="10820400" cy="4024125"/>
          </a:xfrm>
        </p:spPr>
        <p:txBody>
          <a:bodyPr>
            <a:normAutofit/>
          </a:bodyPr>
          <a:lstStyle/>
          <a:p>
            <a:r>
              <a:rPr lang="lt-LT" sz="4000" dirty="0">
                <a:solidFill>
                  <a:srgbClr val="C00000"/>
                </a:solidFill>
              </a:rPr>
              <a:t>2 skaidrėje esantį pratimą parašyti į sąsiuvinį ir nufotografuoti.</a:t>
            </a:r>
          </a:p>
          <a:p>
            <a:r>
              <a:rPr lang="lt-LT" sz="4000" dirty="0">
                <a:solidFill>
                  <a:srgbClr val="C00000"/>
                </a:solidFill>
              </a:rPr>
              <a:t>4 skaidrėje mušti ritminius pratimus su įrašu, būtų smagu, jeigu pavyktų įrašyti.</a:t>
            </a:r>
          </a:p>
          <a:p>
            <a:r>
              <a:rPr lang="lt-LT" sz="4000" dirty="0">
                <a:solidFill>
                  <a:srgbClr val="C00000"/>
                </a:solidFill>
              </a:rPr>
              <a:t>Atsiųsti mokytojai.</a:t>
            </a:r>
          </a:p>
        </p:txBody>
      </p:sp>
    </p:spTree>
    <p:extLst>
      <p:ext uri="{BB962C8B-B14F-4D97-AF65-F5344CB8AC3E}">
        <p14:creationId xmlns:p14="http://schemas.microsoft.com/office/powerpoint/2010/main" val="487074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68FB08DA-CECC-4971-9306-B348A25B9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502" y="294731"/>
            <a:ext cx="3346994" cy="3346994"/>
          </a:xfrm>
          <a:prstGeom prst="rect">
            <a:avLst/>
          </a:prstGeom>
        </p:spPr>
      </p:pic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F7F082A-61FE-4D71-A458-476CECC285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800" b="1" dirty="0">
                <a:solidFill>
                  <a:schemeClr val="accent2">
                    <a:lumMod val="75000"/>
                  </a:schemeClr>
                </a:solidFill>
              </a:rPr>
              <a:t>Iki kitos savaitės!</a:t>
            </a:r>
          </a:p>
        </p:txBody>
      </p:sp>
    </p:spTree>
    <p:extLst>
      <p:ext uri="{BB962C8B-B14F-4D97-AF65-F5344CB8AC3E}">
        <p14:creationId xmlns:p14="http://schemas.microsoft.com/office/powerpoint/2010/main" val="3312243751"/>
      </p:ext>
    </p:extLst>
  </p:cSld>
  <p:clrMapOvr>
    <a:masterClrMapping/>
  </p:clrMapOvr>
</p:sld>
</file>

<file path=ppt/theme/theme1.xml><?xml version="1.0" encoding="utf-8"?>
<a:theme xmlns:a="http://schemas.openxmlformats.org/drawingml/2006/main" name="Garų pėdsakas">
  <a:themeElements>
    <a:clrScheme name="Garų pėdsakas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Garų pėdsakas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rų pėdsakas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Garų pėdsakas</Template>
  <TotalTime>277</TotalTime>
  <Words>169</Words>
  <Application>Microsoft Office PowerPoint</Application>
  <PresentationFormat>Plačiaekranė</PresentationFormat>
  <Paragraphs>23</Paragraphs>
  <Slides>6</Slides>
  <Notes>1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6</vt:i4>
      </vt:variant>
    </vt:vector>
  </HeadingPairs>
  <TitlesOfParts>
    <vt:vector size="10" baseType="lpstr">
      <vt:lpstr>Arial</vt:lpstr>
      <vt:lpstr>Calibri</vt:lpstr>
      <vt:lpstr>Century Gothic</vt:lpstr>
      <vt:lpstr>Garų pėdsakas</vt:lpstr>
      <vt:lpstr>Muzikos raštas 1 kl. Šokio ugdymo spec.</vt:lpstr>
      <vt:lpstr>PARAŠYK Į SĄSIUVINĮ</vt:lpstr>
      <vt:lpstr>Pauzė – tylėjimo ženklas</vt:lpstr>
      <vt:lpstr>atlik ritminius pratimus</vt:lpstr>
      <vt:lpstr>REIKĖS MAMYTĖS ar tėvelio  PAGALBOS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SOLFEDŽIO 0 KL.</dc:title>
  <dc:creator>Vilija</dc:creator>
  <cp:lastModifiedBy>Vilija</cp:lastModifiedBy>
  <cp:revision>26</cp:revision>
  <dcterms:created xsi:type="dcterms:W3CDTF">2020-04-02T22:00:16Z</dcterms:created>
  <dcterms:modified xsi:type="dcterms:W3CDTF">2020-04-24T09:44:43Z</dcterms:modified>
</cp:coreProperties>
</file>