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CFFF"/>
    <a:srgbClr val="6ED848"/>
    <a:srgbClr val="11C1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0632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7758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780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19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4482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0041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485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2804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2801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995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082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616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6718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5906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5961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758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796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6772E-B977-40B1-8ED3-939738348ADE}" type="datetimeFigureOut">
              <a:rPr lang="lt-LT" smtClean="0"/>
              <a:t>2020-04-23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66A2-70E4-4B59-863F-9E0A4F4CFAB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9009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g3trchiFHw&amp;feature=youtu.be" TargetMode="External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70CD2E1-3F5F-4B48-ACFF-C8E4610150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b="1" dirty="0">
                <a:solidFill>
                  <a:srgbClr val="FFFF00"/>
                </a:solidFill>
                <a:effectLst/>
              </a:rPr>
              <a:t>„</a:t>
            </a:r>
            <a:r>
              <a:rPr lang="lt-LT" b="1" dirty="0" err="1">
                <a:solidFill>
                  <a:srgbClr val="FFFF00"/>
                </a:solidFill>
                <a:effectLst/>
              </a:rPr>
              <a:t>Subatėlės</a:t>
            </a:r>
            <a:r>
              <a:rPr lang="lt-LT" b="1" dirty="0">
                <a:solidFill>
                  <a:srgbClr val="FFFF00"/>
                </a:solidFill>
                <a:effectLst/>
              </a:rPr>
              <a:t>“ vokalinė grupė</a:t>
            </a:r>
            <a:br>
              <a:rPr lang="lt-LT" dirty="0">
                <a:solidFill>
                  <a:srgbClr val="FFFF00"/>
                </a:solidFill>
              </a:rPr>
            </a:br>
            <a:r>
              <a:rPr lang="lt-LT" sz="4000" dirty="0">
                <a:solidFill>
                  <a:srgbClr val="FFFF00"/>
                </a:solidFill>
              </a:rPr>
              <a:t>balandžio 27 d. – balandžio 30 d.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004D4CD4-2B23-4C51-BA93-940A971E3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82314"/>
            <a:ext cx="8791575" cy="1575486"/>
          </a:xfrm>
        </p:spPr>
        <p:txBody>
          <a:bodyPr>
            <a:normAutofit/>
          </a:bodyPr>
          <a:lstStyle/>
          <a:p>
            <a:pPr algn="ctr"/>
            <a:r>
              <a:rPr lang="lt-LT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Pamokos tema: Daina „Už jūrėms marėms“</a:t>
            </a:r>
          </a:p>
          <a:p>
            <a:pPr algn="ctr"/>
            <a:r>
              <a:rPr lang="lt-LT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Mokytoja: dalia </a:t>
            </a:r>
            <a:r>
              <a:rPr lang="lt-LT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šiaučiukėnienė</a:t>
            </a:r>
            <a:endParaRPr lang="lt-LT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87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5000">
              <a:schemeClr val="accent1">
                <a:lumMod val="0"/>
                <a:lumOff val="100000"/>
              </a:schemeClr>
            </a:gs>
            <a:gs pos="82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4AB0375-C34F-41EB-944C-8A421B044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8" y="618518"/>
            <a:ext cx="8933934" cy="1478570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solidFill>
                  <a:srgbClr val="FFFF00"/>
                </a:solidFill>
              </a:rPr>
              <a:t> daina „Už jūrėms marėms“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A3DE6D1-01F9-4861-A2E1-0A6FD4F83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310713"/>
            <a:ext cx="10086760" cy="36946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t-LT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Dainos 2 balsų garso įrašas:     </a:t>
            </a:r>
            <a:endParaRPr lang="lt-LT" sz="32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lt-LT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lt-LT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Pirmo balso partija: </a:t>
            </a:r>
            <a:endParaRPr lang="lt-LT" sz="38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sz="350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Antro balso partija</a:t>
            </a:r>
            <a:r>
              <a:rPr lang="lt-LT" sz="35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lt-LT" sz="350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lt-LT" sz="3300" dirty="0">
              <a:solidFill>
                <a:srgbClr val="FF0000"/>
              </a:solidFill>
            </a:endParaRP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7ADCC23-3AF6-4A5C-8EC6-ABC655E1B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2550" y="731466"/>
            <a:ext cx="1365622" cy="1365622"/>
          </a:xfrm>
          <a:prstGeom prst="rect">
            <a:avLst/>
          </a:prstGeom>
        </p:spPr>
      </p:pic>
      <p:pic>
        <p:nvPicPr>
          <p:cNvPr id="6" name="2 balsai">
            <a:hlinkClick r:id="" action="ppaction://media"/>
            <a:extLst>
              <a:ext uri="{FF2B5EF4-FFF2-40B4-BE49-F238E27FC236}">
                <a16:creationId xmlns:a16="http://schemas.microsoft.com/office/drawing/2014/main" id="{9A4CE692-453B-4CAD-85C4-604843070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575192" y="2316421"/>
            <a:ext cx="609600" cy="609600"/>
          </a:xfrm>
          <a:prstGeom prst="rect">
            <a:avLst/>
          </a:prstGeom>
        </p:spPr>
      </p:pic>
      <p:pic>
        <p:nvPicPr>
          <p:cNvPr id="7" name="Pirmas balsas">
            <a:hlinkClick r:id="" action="ppaction://media"/>
            <a:extLst>
              <a:ext uri="{FF2B5EF4-FFF2-40B4-BE49-F238E27FC236}">
                <a16:creationId xmlns:a16="http://schemas.microsoft.com/office/drawing/2014/main" id="{62481599-B39B-40CF-AD28-D4F23E442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75192" y="3853248"/>
            <a:ext cx="609600" cy="609600"/>
          </a:xfrm>
          <a:prstGeom prst="rect">
            <a:avLst/>
          </a:prstGeom>
        </p:spPr>
      </p:pic>
      <p:pic>
        <p:nvPicPr>
          <p:cNvPr id="8" name="Antras balsas">
            <a:hlinkClick r:id="" action="ppaction://media"/>
            <a:extLst>
              <a:ext uri="{FF2B5EF4-FFF2-40B4-BE49-F238E27FC236}">
                <a16:creationId xmlns:a16="http://schemas.microsoft.com/office/drawing/2014/main" id="{D925DD9D-CD13-44F2-8964-B046DD554F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75192" y="539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9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E5AB93EE-2958-4BB5-AF6B-C5753E0F4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6502" r="40519" b="7430"/>
          <a:stretch/>
        </p:blipFill>
        <p:spPr>
          <a:xfrm rot="5400000">
            <a:off x="2909887" y="-807201"/>
            <a:ext cx="6372225" cy="8472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03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C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00094F2-200B-4B29-A484-C9E738EC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18518"/>
            <a:ext cx="8748584" cy="1478570"/>
          </a:xfrm>
        </p:spPr>
        <p:txBody>
          <a:bodyPr>
            <a:normAutofit/>
          </a:bodyPr>
          <a:lstStyle/>
          <a:p>
            <a:pPr algn="ctr"/>
            <a:r>
              <a:rPr lang="lt-LT" sz="4800" b="1" dirty="0">
                <a:solidFill>
                  <a:srgbClr val="FFFF66"/>
                </a:solidFill>
              </a:rPr>
              <a:t>užduotis</a:t>
            </a:r>
          </a:p>
        </p:txBody>
      </p:sp>
      <p:sp>
        <p:nvSpPr>
          <p:cNvPr id="9" name="Turinio vietos rezervavimo ženklas 8">
            <a:extLst>
              <a:ext uri="{FF2B5EF4-FFF2-40B4-BE49-F238E27FC236}">
                <a16:creationId xmlns:a16="http://schemas.microsoft.com/office/drawing/2014/main" id="{C0BA912C-5E2D-4714-839F-2DB2F190A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Dainuoti visus dainos posmus.</a:t>
            </a:r>
          </a:p>
          <a:p>
            <a:r>
              <a:rPr lang="lt-LT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Atkreipti dėmesį į paskutinį posmą. Jo tempas greitesnis, posmo pradžioje kitokia ritminė figūra.</a:t>
            </a:r>
          </a:p>
          <a:p>
            <a:r>
              <a:rPr lang="lt-L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Lauksiu grįžtamojo ryšio mūsų Messenger grupėje.</a:t>
            </a:r>
          </a:p>
        </p:txBody>
      </p:sp>
    </p:spTree>
    <p:extLst>
      <p:ext uri="{BB962C8B-B14F-4D97-AF65-F5344CB8AC3E}">
        <p14:creationId xmlns:p14="http://schemas.microsoft.com/office/powerpoint/2010/main" val="49181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8CD6560-214C-4BE9-A33F-1772C8C8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244" y="624217"/>
            <a:ext cx="3353091" cy="3346994"/>
          </a:xfrm>
          <a:prstGeom prst="rect">
            <a:avLst/>
          </a:prstGeom>
        </p:spPr>
      </p:pic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BC71F0B-1927-44AF-A645-196C5BD6C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5400" b="1" dirty="0"/>
              <a:t>Iki kitos savaitės!</a:t>
            </a:r>
          </a:p>
        </p:txBody>
      </p:sp>
    </p:spTree>
    <p:extLst>
      <p:ext uri="{BB962C8B-B14F-4D97-AF65-F5344CB8AC3E}">
        <p14:creationId xmlns:p14="http://schemas.microsoft.com/office/powerpoint/2010/main" val="3856321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inė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randinė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inė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TM03457452[[fn=Dangus]]</Template>
  <TotalTime>117</TotalTime>
  <Words>82</Words>
  <Application>Microsoft Office PowerPoint</Application>
  <PresentationFormat>Plačiaekranė</PresentationFormat>
  <Paragraphs>16</Paragraphs>
  <Slides>5</Slides>
  <Notes>0</Notes>
  <HiddenSlides>0</HiddenSlides>
  <MMClips>3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Tw Cen MT</vt:lpstr>
      <vt:lpstr>Grandinė</vt:lpstr>
      <vt:lpstr>„Subatėlės“ vokalinė grupė balandžio 27 d. – balandžio 30 d.</vt:lpstr>
      <vt:lpstr> daina „Už jūrėms marėms“ </vt:lpstr>
      <vt:lpstr>„PowerPoint“ pateiktis</vt:lpstr>
      <vt:lpstr>užduotis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„Subatėlės“ vokalinė grupė Kovo 30 d. – balandžio 3 d.</dc:title>
  <dc:creator>Vilija</dc:creator>
  <cp:lastModifiedBy>Vilija</cp:lastModifiedBy>
  <cp:revision>16</cp:revision>
  <dcterms:created xsi:type="dcterms:W3CDTF">2020-03-26T11:40:59Z</dcterms:created>
  <dcterms:modified xsi:type="dcterms:W3CDTF">2020-04-23T15:53:18Z</dcterms:modified>
</cp:coreProperties>
</file>