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0" r:id="rId2"/>
    <p:sldId id="259" r:id="rId3"/>
    <p:sldId id="257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C7C51-A9E2-4141-BC71-078525CFF930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66E389F2-6C0A-40F5-80AB-349F851C9BB9}">
      <dgm:prSet phldrT="[Text]" phldr="1"/>
      <dgm:spPr/>
      <dgm:t>
        <a:bodyPr/>
        <a:lstStyle/>
        <a:p>
          <a:endParaRPr lang="en-US"/>
        </a:p>
      </dgm:t>
    </dgm:pt>
    <dgm:pt modelId="{770D441A-E8A4-4235-8206-EA8C1F48ABF3}" type="parTrans" cxnId="{64085AE1-0259-4D02-BF65-CD6E7BBBE16C}">
      <dgm:prSet/>
      <dgm:spPr/>
      <dgm:t>
        <a:bodyPr/>
        <a:lstStyle/>
        <a:p>
          <a:endParaRPr lang="en-US"/>
        </a:p>
      </dgm:t>
    </dgm:pt>
    <dgm:pt modelId="{AF1760D6-7338-4CDF-B58C-FA1240BB529D}" type="sibTrans" cxnId="{64085AE1-0259-4D02-BF65-CD6E7BBBE16C}">
      <dgm:prSet/>
      <dgm:spPr/>
      <dgm:t>
        <a:bodyPr/>
        <a:lstStyle/>
        <a:p>
          <a:endParaRPr lang="en-US"/>
        </a:p>
      </dgm:t>
    </dgm:pt>
    <dgm:pt modelId="{B4A534D4-5260-440E-82DC-6B682C3F0DA1}">
      <dgm:prSet phldrT="[Text]" phldr="1"/>
      <dgm:spPr/>
      <dgm:t>
        <a:bodyPr/>
        <a:lstStyle/>
        <a:p>
          <a:endParaRPr lang="en-US"/>
        </a:p>
      </dgm:t>
    </dgm:pt>
    <dgm:pt modelId="{87C087FC-574E-4718-A1C9-B7046974D24C}" type="parTrans" cxnId="{2D7B2CCA-39C5-4B78-826E-76FAB919FC95}">
      <dgm:prSet/>
      <dgm:spPr/>
      <dgm:t>
        <a:bodyPr/>
        <a:lstStyle/>
        <a:p>
          <a:endParaRPr lang="en-US"/>
        </a:p>
      </dgm:t>
    </dgm:pt>
    <dgm:pt modelId="{3C0955CE-95ED-4602-84FD-124621F0B887}" type="sibTrans" cxnId="{2D7B2CCA-39C5-4B78-826E-76FAB919FC95}">
      <dgm:prSet/>
      <dgm:spPr/>
      <dgm:t>
        <a:bodyPr/>
        <a:lstStyle/>
        <a:p>
          <a:endParaRPr lang="en-US"/>
        </a:p>
      </dgm:t>
    </dgm:pt>
    <dgm:pt modelId="{F3F7B729-7D5E-479B-8482-C62AE978488C}">
      <dgm:prSet phldrT="[Text]" phldr="1"/>
      <dgm:spPr/>
      <dgm:t>
        <a:bodyPr/>
        <a:lstStyle/>
        <a:p>
          <a:endParaRPr lang="en-US"/>
        </a:p>
      </dgm:t>
    </dgm:pt>
    <dgm:pt modelId="{0A53E05F-18A2-4A7E-B0A2-1537F878FB29}" type="parTrans" cxnId="{8121AB1F-1BCD-4A3B-9C7C-C064FFB85B42}">
      <dgm:prSet/>
      <dgm:spPr/>
      <dgm:t>
        <a:bodyPr/>
        <a:lstStyle/>
        <a:p>
          <a:endParaRPr lang="en-US"/>
        </a:p>
      </dgm:t>
    </dgm:pt>
    <dgm:pt modelId="{DADAAB62-D7F6-45DC-90AE-3DD7E18F64DB}" type="sibTrans" cxnId="{8121AB1F-1BCD-4A3B-9C7C-C064FFB85B42}">
      <dgm:prSet/>
      <dgm:spPr/>
      <dgm:t>
        <a:bodyPr/>
        <a:lstStyle/>
        <a:p>
          <a:endParaRPr lang="en-US"/>
        </a:p>
      </dgm:t>
    </dgm:pt>
    <dgm:pt modelId="{EAE5DDB9-6841-45BA-94BA-A778A8AD7201}">
      <dgm:prSet phldrT="[Text]" phldr="1"/>
      <dgm:spPr/>
      <dgm:t>
        <a:bodyPr/>
        <a:lstStyle/>
        <a:p>
          <a:endParaRPr lang="en-US"/>
        </a:p>
      </dgm:t>
    </dgm:pt>
    <dgm:pt modelId="{78E0395E-3C87-41F4-BF04-C4D652B5CEF5}" type="parTrans" cxnId="{AB0FF84E-7A4C-4396-BA45-6225344333ED}">
      <dgm:prSet/>
      <dgm:spPr/>
      <dgm:t>
        <a:bodyPr/>
        <a:lstStyle/>
        <a:p>
          <a:endParaRPr lang="en-US"/>
        </a:p>
      </dgm:t>
    </dgm:pt>
    <dgm:pt modelId="{004C0140-1F9A-4A0C-9FD1-9BF6849C9CA9}" type="sibTrans" cxnId="{AB0FF84E-7A4C-4396-BA45-6225344333ED}">
      <dgm:prSet/>
      <dgm:spPr/>
      <dgm:t>
        <a:bodyPr/>
        <a:lstStyle/>
        <a:p>
          <a:endParaRPr lang="en-US"/>
        </a:p>
      </dgm:t>
    </dgm:pt>
    <dgm:pt modelId="{B8E2592A-139B-4C4A-8B41-0901B7084249}" type="pres">
      <dgm:prSet presAssocID="{9B0C7C51-A9E2-4141-BC71-078525CFF930}" presName="Name0" presStyleCnt="0">
        <dgm:presLayoutVars>
          <dgm:dir/>
          <dgm:resizeHandles val="exact"/>
        </dgm:presLayoutVars>
      </dgm:prSet>
      <dgm:spPr/>
    </dgm:pt>
    <dgm:pt modelId="{C36601D6-B39F-4EB4-9C04-2FEFD4BDF4A6}" type="pres">
      <dgm:prSet presAssocID="{66E389F2-6C0A-40F5-80AB-349F851C9BB9}" presName="compNode" presStyleCnt="0"/>
      <dgm:spPr/>
    </dgm:pt>
    <dgm:pt modelId="{91BA5B25-FE6B-48F8-A920-76287B4A9C33}" type="pres">
      <dgm:prSet presAssocID="{66E389F2-6C0A-40F5-80AB-349F851C9BB9}" presName="pictRect" presStyleLbl="node1" presStyleIdx="0" presStyleCnt="4" custLinFactNeighborX="-210" custLinFactNeighborY="-29766"/>
      <dgm:spPr/>
    </dgm:pt>
    <dgm:pt modelId="{DBF6B452-4C75-47CF-B1B1-B0287DB1F4E2}" type="pres">
      <dgm:prSet presAssocID="{66E389F2-6C0A-40F5-80AB-349F851C9BB9}" presName="textRect" presStyleLbl="revTx" presStyleIdx="0" presStyleCnt="4">
        <dgm:presLayoutVars>
          <dgm:bulletEnabled val="1"/>
        </dgm:presLayoutVars>
      </dgm:prSet>
      <dgm:spPr/>
    </dgm:pt>
    <dgm:pt modelId="{23A2B090-B343-453D-BDB5-52F4188D60BD}" type="pres">
      <dgm:prSet presAssocID="{AF1760D6-7338-4CDF-B58C-FA1240BB529D}" presName="sibTrans" presStyleLbl="sibTrans2D1" presStyleIdx="0" presStyleCnt="0"/>
      <dgm:spPr/>
    </dgm:pt>
    <dgm:pt modelId="{FF2C710A-1749-46FF-A119-D34CA0AC5435}" type="pres">
      <dgm:prSet presAssocID="{B4A534D4-5260-440E-82DC-6B682C3F0DA1}" presName="compNode" presStyleCnt="0"/>
      <dgm:spPr/>
    </dgm:pt>
    <dgm:pt modelId="{3C3CAFB2-A111-4344-87CF-032E8D65C042}" type="pres">
      <dgm:prSet presAssocID="{B4A534D4-5260-440E-82DC-6B682C3F0DA1}" presName="pictRect" presStyleLbl="node1" presStyleIdx="1" presStyleCnt="4" custLinFactNeighborX="-513" custLinFactNeighborY="-28278"/>
      <dgm:spPr/>
    </dgm:pt>
    <dgm:pt modelId="{7402EDD6-2817-4A72-93FC-69101077BD1E}" type="pres">
      <dgm:prSet presAssocID="{B4A534D4-5260-440E-82DC-6B682C3F0DA1}" presName="textRect" presStyleLbl="revTx" presStyleIdx="1" presStyleCnt="4">
        <dgm:presLayoutVars>
          <dgm:bulletEnabled val="1"/>
        </dgm:presLayoutVars>
      </dgm:prSet>
      <dgm:spPr/>
    </dgm:pt>
    <dgm:pt modelId="{01816857-F461-4905-96B4-D18D1D53029C}" type="pres">
      <dgm:prSet presAssocID="{3C0955CE-95ED-4602-84FD-124621F0B887}" presName="sibTrans" presStyleLbl="sibTrans2D1" presStyleIdx="0" presStyleCnt="0"/>
      <dgm:spPr/>
    </dgm:pt>
    <dgm:pt modelId="{CA2E098D-7E73-403B-BE2A-64E929953E62}" type="pres">
      <dgm:prSet presAssocID="{F3F7B729-7D5E-479B-8482-C62AE978488C}" presName="compNode" presStyleCnt="0"/>
      <dgm:spPr/>
    </dgm:pt>
    <dgm:pt modelId="{187314C6-AB35-4F07-A36D-C408827E0DE3}" type="pres">
      <dgm:prSet presAssocID="{F3F7B729-7D5E-479B-8482-C62AE978488C}" presName="pictRect" presStyleLbl="node1" presStyleIdx="2" presStyleCnt="4" custLinFactNeighborX="513" custLinFactNeighborY="-32743"/>
      <dgm:spPr/>
    </dgm:pt>
    <dgm:pt modelId="{B9B33F32-67D8-4B09-A538-73B6CAEF1AA4}" type="pres">
      <dgm:prSet presAssocID="{F3F7B729-7D5E-479B-8482-C62AE978488C}" presName="textRect" presStyleLbl="revTx" presStyleIdx="2" presStyleCnt="4">
        <dgm:presLayoutVars>
          <dgm:bulletEnabled val="1"/>
        </dgm:presLayoutVars>
      </dgm:prSet>
      <dgm:spPr/>
    </dgm:pt>
    <dgm:pt modelId="{D2BFEEBA-4EFF-4DE8-A60E-934EDC2045F9}" type="pres">
      <dgm:prSet presAssocID="{DADAAB62-D7F6-45DC-90AE-3DD7E18F64DB}" presName="sibTrans" presStyleLbl="sibTrans2D1" presStyleIdx="0" presStyleCnt="0"/>
      <dgm:spPr/>
    </dgm:pt>
    <dgm:pt modelId="{87EFF040-C8D9-4DAE-979F-797A6114087E}" type="pres">
      <dgm:prSet presAssocID="{EAE5DDB9-6841-45BA-94BA-A778A8AD7201}" presName="compNode" presStyleCnt="0"/>
      <dgm:spPr/>
    </dgm:pt>
    <dgm:pt modelId="{BA31B302-F0D0-4ECA-8D2F-A68E63367662}" type="pres">
      <dgm:prSet presAssocID="{EAE5DDB9-6841-45BA-94BA-A778A8AD7201}" presName="pictRect" presStyleLbl="node1" presStyleIdx="3" presStyleCnt="4" custLinFactNeighborX="-3589" custLinFactNeighborY="-31255"/>
      <dgm:spPr/>
    </dgm:pt>
    <dgm:pt modelId="{EA37483F-1E79-41B6-B415-FF454F41E036}" type="pres">
      <dgm:prSet presAssocID="{EAE5DDB9-6841-45BA-94BA-A778A8AD7201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1888F81E-4E19-428F-813E-9574735CBC65}" type="presOf" srcId="{9B0C7C51-A9E2-4141-BC71-078525CFF930}" destId="{B8E2592A-139B-4C4A-8B41-0901B7084249}" srcOrd="0" destOrd="0" presId="urn:microsoft.com/office/officeart/2005/8/layout/pList1"/>
    <dgm:cxn modelId="{8121AB1F-1BCD-4A3B-9C7C-C064FFB85B42}" srcId="{9B0C7C51-A9E2-4141-BC71-078525CFF930}" destId="{F3F7B729-7D5E-479B-8482-C62AE978488C}" srcOrd="2" destOrd="0" parTransId="{0A53E05F-18A2-4A7E-B0A2-1537F878FB29}" sibTransId="{DADAAB62-D7F6-45DC-90AE-3DD7E18F64DB}"/>
    <dgm:cxn modelId="{40CFDD28-6D5C-4900-9A36-5F77447E9195}" type="presOf" srcId="{AF1760D6-7338-4CDF-B58C-FA1240BB529D}" destId="{23A2B090-B343-453D-BDB5-52F4188D60BD}" srcOrd="0" destOrd="0" presId="urn:microsoft.com/office/officeart/2005/8/layout/pList1"/>
    <dgm:cxn modelId="{6878CF3C-C01B-43A6-B02A-FC0EA4841D5B}" type="presOf" srcId="{F3F7B729-7D5E-479B-8482-C62AE978488C}" destId="{B9B33F32-67D8-4B09-A538-73B6CAEF1AA4}" srcOrd="0" destOrd="0" presId="urn:microsoft.com/office/officeart/2005/8/layout/pList1"/>
    <dgm:cxn modelId="{09F90B43-B8A5-445C-B3F3-BD093E10AA0E}" type="presOf" srcId="{EAE5DDB9-6841-45BA-94BA-A778A8AD7201}" destId="{EA37483F-1E79-41B6-B415-FF454F41E036}" srcOrd="0" destOrd="0" presId="urn:microsoft.com/office/officeart/2005/8/layout/pList1"/>
    <dgm:cxn modelId="{AB0FF84E-7A4C-4396-BA45-6225344333ED}" srcId="{9B0C7C51-A9E2-4141-BC71-078525CFF930}" destId="{EAE5DDB9-6841-45BA-94BA-A778A8AD7201}" srcOrd="3" destOrd="0" parTransId="{78E0395E-3C87-41F4-BF04-C4D652B5CEF5}" sibTransId="{004C0140-1F9A-4A0C-9FD1-9BF6849C9CA9}"/>
    <dgm:cxn modelId="{E3799C8F-BD11-4643-84A0-8B6DCD133DF2}" type="presOf" srcId="{B4A534D4-5260-440E-82DC-6B682C3F0DA1}" destId="{7402EDD6-2817-4A72-93FC-69101077BD1E}" srcOrd="0" destOrd="0" presId="urn:microsoft.com/office/officeart/2005/8/layout/pList1"/>
    <dgm:cxn modelId="{FF3420A0-0652-4209-B18C-FDB37B3E09AC}" type="presOf" srcId="{66E389F2-6C0A-40F5-80AB-349F851C9BB9}" destId="{DBF6B452-4C75-47CF-B1B1-B0287DB1F4E2}" srcOrd="0" destOrd="0" presId="urn:microsoft.com/office/officeart/2005/8/layout/pList1"/>
    <dgm:cxn modelId="{E7541EB6-D8D3-43EA-BE41-1E93EFBECCA8}" type="presOf" srcId="{3C0955CE-95ED-4602-84FD-124621F0B887}" destId="{01816857-F461-4905-96B4-D18D1D53029C}" srcOrd="0" destOrd="0" presId="urn:microsoft.com/office/officeart/2005/8/layout/pList1"/>
    <dgm:cxn modelId="{2D7B2CCA-39C5-4B78-826E-76FAB919FC95}" srcId="{9B0C7C51-A9E2-4141-BC71-078525CFF930}" destId="{B4A534D4-5260-440E-82DC-6B682C3F0DA1}" srcOrd="1" destOrd="0" parTransId="{87C087FC-574E-4718-A1C9-B7046974D24C}" sibTransId="{3C0955CE-95ED-4602-84FD-124621F0B887}"/>
    <dgm:cxn modelId="{64085AE1-0259-4D02-BF65-CD6E7BBBE16C}" srcId="{9B0C7C51-A9E2-4141-BC71-078525CFF930}" destId="{66E389F2-6C0A-40F5-80AB-349F851C9BB9}" srcOrd="0" destOrd="0" parTransId="{770D441A-E8A4-4235-8206-EA8C1F48ABF3}" sibTransId="{AF1760D6-7338-4CDF-B58C-FA1240BB529D}"/>
    <dgm:cxn modelId="{A57CD8FC-193E-484A-898F-C9CCC8A6C684}" type="presOf" srcId="{DADAAB62-D7F6-45DC-90AE-3DD7E18F64DB}" destId="{D2BFEEBA-4EFF-4DE8-A60E-934EDC2045F9}" srcOrd="0" destOrd="0" presId="urn:microsoft.com/office/officeart/2005/8/layout/pList1"/>
    <dgm:cxn modelId="{65ACF383-5BC5-48E2-B740-45C9CBFE5C48}" type="presParOf" srcId="{B8E2592A-139B-4C4A-8B41-0901B7084249}" destId="{C36601D6-B39F-4EB4-9C04-2FEFD4BDF4A6}" srcOrd="0" destOrd="0" presId="urn:microsoft.com/office/officeart/2005/8/layout/pList1"/>
    <dgm:cxn modelId="{6DD5B96C-AA11-4350-9510-6BA45D9C3396}" type="presParOf" srcId="{C36601D6-B39F-4EB4-9C04-2FEFD4BDF4A6}" destId="{91BA5B25-FE6B-48F8-A920-76287B4A9C33}" srcOrd="0" destOrd="0" presId="urn:microsoft.com/office/officeart/2005/8/layout/pList1"/>
    <dgm:cxn modelId="{21EA60A2-85DF-4AEE-B581-25BFA4AEBE4A}" type="presParOf" srcId="{C36601D6-B39F-4EB4-9C04-2FEFD4BDF4A6}" destId="{DBF6B452-4C75-47CF-B1B1-B0287DB1F4E2}" srcOrd="1" destOrd="0" presId="urn:microsoft.com/office/officeart/2005/8/layout/pList1"/>
    <dgm:cxn modelId="{7511E2AF-51F9-4DBF-B7E7-C87679B4DBD5}" type="presParOf" srcId="{B8E2592A-139B-4C4A-8B41-0901B7084249}" destId="{23A2B090-B343-453D-BDB5-52F4188D60BD}" srcOrd="1" destOrd="0" presId="urn:microsoft.com/office/officeart/2005/8/layout/pList1"/>
    <dgm:cxn modelId="{73C9686E-940A-4C5E-ADC0-10F6BDF6BDFC}" type="presParOf" srcId="{B8E2592A-139B-4C4A-8B41-0901B7084249}" destId="{FF2C710A-1749-46FF-A119-D34CA0AC5435}" srcOrd="2" destOrd="0" presId="urn:microsoft.com/office/officeart/2005/8/layout/pList1"/>
    <dgm:cxn modelId="{3F3A8EAD-BEE1-40F5-B13D-5150CE76829D}" type="presParOf" srcId="{FF2C710A-1749-46FF-A119-D34CA0AC5435}" destId="{3C3CAFB2-A111-4344-87CF-032E8D65C042}" srcOrd="0" destOrd="0" presId="urn:microsoft.com/office/officeart/2005/8/layout/pList1"/>
    <dgm:cxn modelId="{0541A175-D696-44A5-9579-6EA1DC2EE1D8}" type="presParOf" srcId="{FF2C710A-1749-46FF-A119-D34CA0AC5435}" destId="{7402EDD6-2817-4A72-93FC-69101077BD1E}" srcOrd="1" destOrd="0" presId="urn:microsoft.com/office/officeart/2005/8/layout/pList1"/>
    <dgm:cxn modelId="{D9409384-F90F-4E4A-9655-3946B57A74BD}" type="presParOf" srcId="{B8E2592A-139B-4C4A-8B41-0901B7084249}" destId="{01816857-F461-4905-96B4-D18D1D53029C}" srcOrd="3" destOrd="0" presId="urn:microsoft.com/office/officeart/2005/8/layout/pList1"/>
    <dgm:cxn modelId="{F2AFD00A-EF85-4854-AB0F-CB7A01DB8F8A}" type="presParOf" srcId="{B8E2592A-139B-4C4A-8B41-0901B7084249}" destId="{CA2E098D-7E73-403B-BE2A-64E929953E62}" srcOrd="4" destOrd="0" presId="urn:microsoft.com/office/officeart/2005/8/layout/pList1"/>
    <dgm:cxn modelId="{783A0C74-20AF-47E2-84F4-5E2343A1533C}" type="presParOf" srcId="{CA2E098D-7E73-403B-BE2A-64E929953E62}" destId="{187314C6-AB35-4F07-A36D-C408827E0DE3}" srcOrd="0" destOrd="0" presId="urn:microsoft.com/office/officeart/2005/8/layout/pList1"/>
    <dgm:cxn modelId="{C47EF713-1278-486D-A981-213A0F9F4AD0}" type="presParOf" srcId="{CA2E098D-7E73-403B-BE2A-64E929953E62}" destId="{B9B33F32-67D8-4B09-A538-73B6CAEF1AA4}" srcOrd="1" destOrd="0" presId="urn:microsoft.com/office/officeart/2005/8/layout/pList1"/>
    <dgm:cxn modelId="{E15E2A19-465B-4217-8D94-B1D17A1AD470}" type="presParOf" srcId="{B8E2592A-139B-4C4A-8B41-0901B7084249}" destId="{D2BFEEBA-4EFF-4DE8-A60E-934EDC2045F9}" srcOrd="5" destOrd="0" presId="urn:microsoft.com/office/officeart/2005/8/layout/pList1"/>
    <dgm:cxn modelId="{84CBC764-B242-4CFB-BDBB-1E84FB167D0A}" type="presParOf" srcId="{B8E2592A-139B-4C4A-8B41-0901B7084249}" destId="{87EFF040-C8D9-4DAE-979F-797A6114087E}" srcOrd="6" destOrd="0" presId="urn:microsoft.com/office/officeart/2005/8/layout/pList1"/>
    <dgm:cxn modelId="{391DA7D3-4E66-48CA-A0DD-55589DCD8502}" type="presParOf" srcId="{87EFF040-C8D9-4DAE-979F-797A6114087E}" destId="{BA31B302-F0D0-4ECA-8D2F-A68E63367662}" srcOrd="0" destOrd="0" presId="urn:microsoft.com/office/officeart/2005/8/layout/pList1"/>
    <dgm:cxn modelId="{38E16769-82C9-4E9D-85AE-5DA346B6A6F6}" type="presParOf" srcId="{87EFF040-C8D9-4DAE-979F-797A6114087E}" destId="{EA37483F-1E79-41B6-B415-FF454F41E03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67E017-86EC-40BB-A1DB-7830CBAC2D84}" type="doc">
      <dgm:prSet loTypeId="urn:microsoft.com/office/officeart/2005/8/layout/p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265F09-AB4F-4C60-A748-16FC8BF861F2}">
      <dgm:prSet phldrT="[Text]" custT="1"/>
      <dgm:spPr/>
      <dgm:t>
        <a:bodyPr/>
        <a:lstStyle/>
        <a:p>
          <a:r>
            <a:rPr lang="lt-LT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Skruzdėlė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4E23DE-D8D1-4A01-B434-6426C6E6D663}" type="parTrans" cxnId="{558238B6-AE52-4AA0-9A6B-14F849796B61}">
      <dgm:prSet/>
      <dgm:spPr/>
      <dgm:t>
        <a:bodyPr/>
        <a:lstStyle/>
        <a:p>
          <a:endParaRPr lang="en-US"/>
        </a:p>
      </dgm:t>
    </dgm:pt>
    <dgm:pt modelId="{F3688677-36B7-4059-A21B-584B42C702CC}" type="sibTrans" cxnId="{558238B6-AE52-4AA0-9A6B-14F849796B61}">
      <dgm:prSet/>
      <dgm:spPr/>
      <dgm:t>
        <a:bodyPr/>
        <a:lstStyle/>
        <a:p>
          <a:endParaRPr lang="en-US"/>
        </a:p>
      </dgm:t>
    </dgm:pt>
    <dgm:pt modelId="{A714F322-C7A8-430C-BBC4-56581D79B826}">
      <dgm:prSet phldrT="[Text]" custT="1"/>
      <dgm:spPr/>
      <dgm:t>
        <a:bodyPr/>
        <a:lstStyle/>
        <a:p>
          <a:r>
            <a:rPr lang="lt-LT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Vanagas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19F6F9-7C55-4A5F-B91F-7DC40AD45095}" type="parTrans" cxnId="{82D6DEDA-6974-4949-BB83-B0A281F94E7A}">
      <dgm:prSet/>
      <dgm:spPr/>
      <dgm:t>
        <a:bodyPr/>
        <a:lstStyle/>
        <a:p>
          <a:endParaRPr lang="en-US"/>
        </a:p>
      </dgm:t>
    </dgm:pt>
    <dgm:pt modelId="{06BFEFF2-77D7-4E4A-B93A-AA1C42AF707D}" type="sibTrans" cxnId="{82D6DEDA-6974-4949-BB83-B0A281F94E7A}">
      <dgm:prSet/>
      <dgm:spPr/>
      <dgm:t>
        <a:bodyPr/>
        <a:lstStyle/>
        <a:p>
          <a:endParaRPr lang="en-US"/>
        </a:p>
      </dgm:t>
    </dgm:pt>
    <dgm:pt modelId="{4F929461-B570-4CC6-9732-20E3C55A499B}">
      <dgm:prSet phldrT="[Text]"/>
      <dgm:spPr/>
      <dgm:t>
        <a:bodyPr/>
        <a:lstStyle/>
        <a:p>
          <a:r>
            <a:rPr lang="lt-LT" dirty="0">
              <a:latin typeface="Times New Roman" panose="02020603050405020304" pitchFamily="18" charset="0"/>
              <a:cs typeface="Times New Roman" panose="02020603050405020304" pitchFamily="18" charset="0"/>
            </a:rPr>
            <a:t>Pomidoras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C2D4EA-DE5A-42EB-9CBA-3B01BAA07F9C}" type="parTrans" cxnId="{78C95EB7-4F22-4C73-A6AF-B5A09AED0531}">
      <dgm:prSet/>
      <dgm:spPr/>
      <dgm:t>
        <a:bodyPr/>
        <a:lstStyle/>
        <a:p>
          <a:endParaRPr lang="en-US"/>
        </a:p>
      </dgm:t>
    </dgm:pt>
    <dgm:pt modelId="{A1ED13F6-4C9E-4D42-A7C0-6B88458DE1CB}" type="sibTrans" cxnId="{78C95EB7-4F22-4C73-A6AF-B5A09AED0531}">
      <dgm:prSet/>
      <dgm:spPr/>
      <dgm:t>
        <a:bodyPr/>
        <a:lstStyle/>
        <a:p>
          <a:endParaRPr lang="en-US"/>
        </a:p>
      </dgm:t>
    </dgm:pt>
    <dgm:pt modelId="{E3FA2095-D171-4728-9F74-54FC2F8A14F0}">
      <dgm:prSet phldrT="[Text]"/>
      <dgm:spPr/>
      <dgm:t>
        <a:bodyPr/>
        <a:lstStyle/>
        <a:p>
          <a:r>
            <a:rPr lang="lt-LT" dirty="0">
              <a:latin typeface="Times New Roman" panose="02020603050405020304" pitchFamily="18" charset="0"/>
              <a:cs typeface="Times New Roman" panose="02020603050405020304" pitchFamily="18" charset="0"/>
            </a:rPr>
            <a:t>Rožė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63720B-B74D-491A-A682-176E6FE4D01C}" type="parTrans" cxnId="{4461A927-079F-4537-8B68-92244E5D3A1F}">
      <dgm:prSet/>
      <dgm:spPr/>
      <dgm:t>
        <a:bodyPr/>
        <a:lstStyle/>
        <a:p>
          <a:endParaRPr lang="en-US"/>
        </a:p>
      </dgm:t>
    </dgm:pt>
    <dgm:pt modelId="{9166F99E-F406-4B8D-AFDC-1C244A75E87D}" type="sibTrans" cxnId="{4461A927-079F-4537-8B68-92244E5D3A1F}">
      <dgm:prSet/>
      <dgm:spPr/>
      <dgm:t>
        <a:bodyPr/>
        <a:lstStyle/>
        <a:p>
          <a:endParaRPr lang="en-US"/>
        </a:p>
      </dgm:t>
    </dgm:pt>
    <dgm:pt modelId="{0064D301-E7B3-473A-840A-47024180E8FD}" type="pres">
      <dgm:prSet presAssocID="{7367E017-86EC-40BB-A1DB-7830CBAC2D84}" presName="Name0" presStyleCnt="0">
        <dgm:presLayoutVars>
          <dgm:dir/>
          <dgm:resizeHandles val="exact"/>
        </dgm:presLayoutVars>
      </dgm:prSet>
      <dgm:spPr/>
    </dgm:pt>
    <dgm:pt modelId="{4E115F79-7D83-4156-9A29-9D0AB35AD260}" type="pres">
      <dgm:prSet presAssocID="{06265F09-AB4F-4C60-A748-16FC8BF861F2}" presName="compNode" presStyleCnt="0"/>
      <dgm:spPr/>
    </dgm:pt>
    <dgm:pt modelId="{6617F4D1-2806-4621-8B50-9E543EED0B07}" type="pres">
      <dgm:prSet presAssocID="{06265F09-AB4F-4C60-A748-16FC8BF861F2}" presName="pictRect" presStyleLbl="node1" presStyleIdx="0" presStyleCnt="4" custLinFactY="11169" custLinFactNeighborX="-4161" custLinFactNeighborY="100000"/>
      <dgm:spPr>
        <a:solidFill>
          <a:srgbClr val="FFC000"/>
        </a:solidFill>
      </dgm:spPr>
    </dgm:pt>
    <dgm:pt modelId="{CE035182-C40A-4CAA-BF57-34613ABCAE87}" type="pres">
      <dgm:prSet presAssocID="{06265F09-AB4F-4C60-A748-16FC8BF861F2}" presName="textRect" presStyleLbl="revTx" presStyleIdx="0" presStyleCnt="4">
        <dgm:presLayoutVars>
          <dgm:bulletEnabled val="1"/>
        </dgm:presLayoutVars>
      </dgm:prSet>
      <dgm:spPr/>
    </dgm:pt>
    <dgm:pt modelId="{8A4C43DC-6C90-4315-A933-7B1E6C73F41E}" type="pres">
      <dgm:prSet presAssocID="{F3688677-36B7-4059-A21B-584B42C702CC}" presName="sibTrans" presStyleLbl="sibTrans2D1" presStyleIdx="0" presStyleCnt="0"/>
      <dgm:spPr/>
    </dgm:pt>
    <dgm:pt modelId="{D7CA1341-8E93-412A-A0EE-EE2D8FCFE05C}" type="pres">
      <dgm:prSet presAssocID="{A714F322-C7A8-430C-BBC4-56581D79B826}" presName="compNode" presStyleCnt="0"/>
      <dgm:spPr/>
    </dgm:pt>
    <dgm:pt modelId="{B26E176F-D6A7-4276-9405-E023BEE8CDE0}" type="pres">
      <dgm:prSet presAssocID="{A714F322-C7A8-430C-BBC4-56581D79B826}" presName="pictRect" presStyleLbl="node1" presStyleIdx="1" presStyleCnt="4" custLinFactX="100000" custLinFactY="7823" custLinFactNeighborX="118901" custLinFactNeighborY="100000"/>
      <dgm:spPr>
        <a:solidFill>
          <a:srgbClr val="92D050"/>
        </a:solidFill>
      </dgm:spPr>
    </dgm:pt>
    <dgm:pt modelId="{0E98A0C3-D9AC-4A68-9023-EC6E17358B9A}" type="pres">
      <dgm:prSet presAssocID="{A714F322-C7A8-430C-BBC4-56581D79B826}" presName="textRect" presStyleLbl="revTx" presStyleIdx="1" presStyleCnt="4">
        <dgm:presLayoutVars>
          <dgm:bulletEnabled val="1"/>
        </dgm:presLayoutVars>
      </dgm:prSet>
      <dgm:spPr/>
    </dgm:pt>
    <dgm:pt modelId="{82C66C93-491B-4601-94D4-2578C4A8A6F5}" type="pres">
      <dgm:prSet presAssocID="{06BFEFF2-77D7-4E4A-B93A-AA1C42AF707D}" presName="sibTrans" presStyleLbl="sibTrans2D1" presStyleIdx="0" presStyleCnt="0"/>
      <dgm:spPr/>
    </dgm:pt>
    <dgm:pt modelId="{A000AD23-2F31-4204-96CA-4E7629F9DA71}" type="pres">
      <dgm:prSet presAssocID="{4F929461-B570-4CC6-9732-20E3C55A499B}" presName="compNode" presStyleCnt="0"/>
      <dgm:spPr/>
    </dgm:pt>
    <dgm:pt modelId="{D8032D53-659F-406E-9AC0-C715EF9CB86E}" type="pres">
      <dgm:prSet presAssocID="{4F929461-B570-4CC6-9732-20E3C55A499B}" presName="pictRect" presStyleLbl="node1" presStyleIdx="2" presStyleCnt="4" custLinFactX="-9241" custLinFactY="11169" custLinFactNeighborX="-100000" custLinFactNeighborY="100000"/>
      <dgm:spPr>
        <a:solidFill>
          <a:srgbClr val="FFFF00"/>
        </a:solidFill>
      </dgm:spPr>
    </dgm:pt>
    <dgm:pt modelId="{50A1A708-08CC-4F15-8A4C-6E3E3CE4FD85}" type="pres">
      <dgm:prSet presAssocID="{4F929461-B570-4CC6-9732-20E3C55A499B}" presName="textRect" presStyleLbl="revTx" presStyleIdx="2" presStyleCnt="4">
        <dgm:presLayoutVars>
          <dgm:bulletEnabled val="1"/>
        </dgm:presLayoutVars>
      </dgm:prSet>
      <dgm:spPr/>
    </dgm:pt>
    <dgm:pt modelId="{B18D8780-F878-489D-9603-A4B7D2BD7250}" type="pres">
      <dgm:prSet presAssocID="{A1ED13F6-4C9E-4D42-A7C0-6B88458DE1CB}" presName="sibTrans" presStyleLbl="sibTrans2D1" presStyleIdx="0" presStyleCnt="0"/>
      <dgm:spPr/>
    </dgm:pt>
    <dgm:pt modelId="{41FF663B-E6F8-48C1-B26C-F9D2165CB935}" type="pres">
      <dgm:prSet presAssocID="{E3FA2095-D171-4728-9F74-54FC2F8A14F0}" presName="compNode" presStyleCnt="0"/>
      <dgm:spPr/>
    </dgm:pt>
    <dgm:pt modelId="{C447F1E1-5058-4DF4-90E2-3BF20F78FD5A}" type="pres">
      <dgm:prSet presAssocID="{E3FA2095-D171-4728-9F74-54FC2F8A14F0}" presName="pictRect" presStyleLbl="node1" presStyleIdx="3" presStyleCnt="4" custLinFactX="-10550" custLinFactY="5132" custLinFactNeighborX="-100000" custLinFactNeighborY="100000"/>
      <dgm:spPr>
        <a:solidFill>
          <a:srgbClr val="FF0000"/>
        </a:solidFill>
      </dgm:spPr>
    </dgm:pt>
    <dgm:pt modelId="{741A92F9-FA07-4FAC-9E74-56FA2325C2D5}" type="pres">
      <dgm:prSet presAssocID="{E3FA2095-D171-4728-9F74-54FC2F8A14F0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DB5FBD07-06AE-4DB9-A955-A4E721B92707}" type="presOf" srcId="{06265F09-AB4F-4C60-A748-16FC8BF861F2}" destId="{CE035182-C40A-4CAA-BF57-34613ABCAE87}" srcOrd="0" destOrd="0" presId="urn:microsoft.com/office/officeart/2005/8/layout/pList1"/>
    <dgm:cxn modelId="{BB067C18-7A20-4B4A-A4FC-F3241C853894}" type="presOf" srcId="{06BFEFF2-77D7-4E4A-B93A-AA1C42AF707D}" destId="{82C66C93-491B-4601-94D4-2578C4A8A6F5}" srcOrd="0" destOrd="0" presId="urn:microsoft.com/office/officeart/2005/8/layout/pList1"/>
    <dgm:cxn modelId="{4461A927-079F-4537-8B68-92244E5D3A1F}" srcId="{7367E017-86EC-40BB-A1DB-7830CBAC2D84}" destId="{E3FA2095-D171-4728-9F74-54FC2F8A14F0}" srcOrd="3" destOrd="0" parTransId="{F263720B-B74D-491A-A682-176E6FE4D01C}" sibTransId="{9166F99E-F406-4B8D-AFDC-1C244A75E87D}"/>
    <dgm:cxn modelId="{E183F92D-A7B9-444E-BAED-14D4F9536221}" type="presOf" srcId="{7367E017-86EC-40BB-A1DB-7830CBAC2D84}" destId="{0064D301-E7B3-473A-840A-47024180E8FD}" srcOrd="0" destOrd="0" presId="urn:microsoft.com/office/officeart/2005/8/layout/pList1"/>
    <dgm:cxn modelId="{79CFFF69-B449-4C69-8727-12DC44672AC2}" type="presOf" srcId="{A1ED13F6-4C9E-4D42-A7C0-6B88458DE1CB}" destId="{B18D8780-F878-489D-9603-A4B7D2BD7250}" srcOrd="0" destOrd="0" presId="urn:microsoft.com/office/officeart/2005/8/layout/pList1"/>
    <dgm:cxn modelId="{C7C9A359-D690-461C-ABBB-D82F89E87A16}" type="presOf" srcId="{4F929461-B570-4CC6-9732-20E3C55A499B}" destId="{50A1A708-08CC-4F15-8A4C-6E3E3CE4FD85}" srcOrd="0" destOrd="0" presId="urn:microsoft.com/office/officeart/2005/8/layout/pList1"/>
    <dgm:cxn modelId="{521FF9A7-76F8-47AA-B49A-EF613E023143}" type="presOf" srcId="{A714F322-C7A8-430C-BBC4-56581D79B826}" destId="{0E98A0C3-D9AC-4A68-9023-EC6E17358B9A}" srcOrd="0" destOrd="0" presId="urn:microsoft.com/office/officeart/2005/8/layout/pList1"/>
    <dgm:cxn modelId="{049640B4-43FD-44B4-9D44-FFB9F8EF3741}" type="presOf" srcId="{E3FA2095-D171-4728-9F74-54FC2F8A14F0}" destId="{741A92F9-FA07-4FAC-9E74-56FA2325C2D5}" srcOrd="0" destOrd="0" presId="urn:microsoft.com/office/officeart/2005/8/layout/pList1"/>
    <dgm:cxn modelId="{558238B6-AE52-4AA0-9A6B-14F849796B61}" srcId="{7367E017-86EC-40BB-A1DB-7830CBAC2D84}" destId="{06265F09-AB4F-4C60-A748-16FC8BF861F2}" srcOrd="0" destOrd="0" parTransId="{A54E23DE-D8D1-4A01-B434-6426C6E6D663}" sibTransId="{F3688677-36B7-4059-A21B-584B42C702CC}"/>
    <dgm:cxn modelId="{78C95EB7-4F22-4C73-A6AF-B5A09AED0531}" srcId="{7367E017-86EC-40BB-A1DB-7830CBAC2D84}" destId="{4F929461-B570-4CC6-9732-20E3C55A499B}" srcOrd="2" destOrd="0" parTransId="{7AC2D4EA-DE5A-42EB-9CBA-3B01BAA07F9C}" sibTransId="{A1ED13F6-4C9E-4D42-A7C0-6B88458DE1CB}"/>
    <dgm:cxn modelId="{126078D0-ACCF-42C9-A9C5-0E5B44B9D6E8}" type="presOf" srcId="{F3688677-36B7-4059-A21B-584B42C702CC}" destId="{8A4C43DC-6C90-4315-A933-7B1E6C73F41E}" srcOrd="0" destOrd="0" presId="urn:microsoft.com/office/officeart/2005/8/layout/pList1"/>
    <dgm:cxn modelId="{82D6DEDA-6974-4949-BB83-B0A281F94E7A}" srcId="{7367E017-86EC-40BB-A1DB-7830CBAC2D84}" destId="{A714F322-C7A8-430C-BBC4-56581D79B826}" srcOrd="1" destOrd="0" parTransId="{AE19F6F9-7C55-4A5F-B91F-7DC40AD45095}" sibTransId="{06BFEFF2-77D7-4E4A-B93A-AA1C42AF707D}"/>
    <dgm:cxn modelId="{54913868-AA75-4F31-AB61-453078F81894}" type="presParOf" srcId="{0064D301-E7B3-473A-840A-47024180E8FD}" destId="{4E115F79-7D83-4156-9A29-9D0AB35AD260}" srcOrd="0" destOrd="0" presId="urn:microsoft.com/office/officeart/2005/8/layout/pList1"/>
    <dgm:cxn modelId="{AD37E10F-957F-400C-A81B-7B09F6D37569}" type="presParOf" srcId="{4E115F79-7D83-4156-9A29-9D0AB35AD260}" destId="{6617F4D1-2806-4621-8B50-9E543EED0B07}" srcOrd="0" destOrd="0" presId="urn:microsoft.com/office/officeart/2005/8/layout/pList1"/>
    <dgm:cxn modelId="{9A55232D-221B-4461-B770-6D346F73BD7E}" type="presParOf" srcId="{4E115F79-7D83-4156-9A29-9D0AB35AD260}" destId="{CE035182-C40A-4CAA-BF57-34613ABCAE87}" srcOrd="1" destOrd="0" presId="urn:microsoft.com/office/officeart/2005/8/layout/pList1"/>
    <dgm:cxn modelId="{52C68339-523C-48C4-8199-B7EA0301EF52}" type="presParOf" srcId="{0064D301-E7B3-473A-840A-47024180E8FD}" destId="{8A4C43DC-6C90-4315-A933-7B1E6C73F41E}" srcOrd="1" destOrd="0" presId="urn:microsoft.com/office/officeart/2005/8/layout/pList1"/>
    <dgm:cxn modelId="{EA7F71D3-367B-44E4-81EA-FB31EB248D5E}" type="presParOf" srcId="{0064D301-E7B3-473A-840A-47024180E8FD}" destId="{D7CA1341-8E93-412A-A0EE-EE2D8FCFE05C}" srcOrd="2" destOrd="0" presId="urn:microsoft.com/office/officeart/2005/8/layout/pList1"/>
    <dgm:cxn modelId="{3C7416DF-0A70-45FE-8D14-CEC19349E5FF}" type="presParOf" srcId="{D7CA1341-8E93-412A-A0EE-EE2D8FCFE05C}" destId="{B26E176F-D6A7-4276-9405-E023BEE8CDE0}" srcOrd="0" destOrd="0" presId="urn:microsoft.com/office/officeart/2005/8/layout/pList1"/>
    <dgm:cxn modelId="{AFF34B07-C96F-493E-8D6C-69470796677F}" type="presParOf" srcId="{D7CA1341-8E93-412A-A0EE-EE2D8FCFE05C}" destId="{0E98A0C3-D9AC-4A68-9023-EC6E17358B9A}" srcOrd="1" destOrd="0" presId="urn:microsoft.com/office/officeart/2005/8/layout/pList1"/>
    <dgm:cxn modelId="{623D5E27-D788-44B8-AE84-E8D8911BD026}" type="presParOf" srcId="{0064D301-E7B3-473A-840A-47024180E8FD}" destId="{82C66C93-491B-4601-94D4-2578C4A8A6F5}" srcOrd="3" destOrd="0" presId="urn:microsoft.com/office/officeart/2005/8/layout/pList1"/>
    <dgm:cxn modelId="{B5031F39-18FC-40CA-9CD2-EDD9A2C1F916}" type="presParOf" srcId="{0064D301-E7B3-473A-840A-47024180E8FD}" destId="{A000AD23-2F31-4204-96CA-4E7629F9DA71}" srcOrd="4" destOrd="0" presId="urn:microsoft.com/office/officeart/2005/8/layout/pList1"/>
    <dgm:cxn modelId="{F747E498-F148-4C2F-9DCA-71319B3C25ED}" type="presParOf" srcId="{A000AD23-2F31-4204-96CA-4E7629F9DA71}" destId="{D8032D53-659F-406E-9AC0-C715EF9CB86E}" srcOrd="0" destOrd="0" presId="urn:microsoft.com/office/officeart/2005/8/layout/pList1"/>
    <dgm:cxn modelId="{EA20842B-8EF4-49D0-BEEE-1C0DE5A693A0}" type="presParOf" srcId="{A000AD23-2F31-4204-96CA-4E7629F9DA71}" destId="{50A1A708-08CC-4F15-8A4C-6E3E3CE4FD85}" srcOrd="1" destOrd="0" presId="urn:microsoft.com/office/officeart/2005/8/layout/pList1"/>
    <dgm:cxn modelId="{EC28939F-CCF2-48F4-A990-DCA6E3F3C30D}" type="presParOf" srcId="{0064D301-E7B3-473A-840A-47024180E8FD}" destId="{B18D8780-F878-489D-9603-A4B7D2BD7250}" srcOrd="5" destOrd="0" presId="urn:microsoft.com/office/officeart/2005/8/layout/pList1"/>
    <dgm:cxn modelId="{8EDAB563-EED4-4BD8-86A1-647604947F0C}" type="presParOf" srcId="{0064D301-E7B3-473A-840A-47024180E8FD}" destId="{41FF663B-E6F8-48C1-B26C-F9D2165CB935}" srcOrd="6" destOrd="0" presId="urn:microsoft.com/office/officeart/2005/8/layout/pList1"/>
    <dgm:cxn modelId="{EF2634B5-9622-44E1-8EDE-F5C5FC4E9697}" type="presParOf" srcId="{41FF663B-E6F8-48C1-B26C-F9D2165CB935}" destId="{C447F1E1-5058-4DF4-90E2-3BF20F78FD5A}" srcOrd="0" destOrd="0" presId="urn:microsoft.com/office/officeart/2005/8/layout/pList1"/>
    <dgm:cxn modelId="{FEEEB6E6-ABDB-4590-A220-414D75B427DF}" type="presParOf" srcId="{41FF663B-E6F8-48C1-B26C-F9D2165CB935}" destId="{741A92F9-FA07-4FAC-9E74-56FA2325C2D5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A5B25-FE6B-48F8-A920-76287B4A9C33}">
      <dsp:nvSpPr>
        <dsp:cNvPr id="0" name=""/>
        <dsp:cNvSpPr/>
      </dsp:nvSpPr>
      <dsp:spPr>
        <a:xfrm>
          <a:off x="3" y="0"/>
          <a:ext cx="2407622" cy="1658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6B452-4C75-47CF-B1B1-B0287DB1F4E2}">
      <dsp:nvSpPr>
        <dsp:cNvPr id="0" name=""/>
        <dsp:cNvSpPr/>
      </dsp:nvSpPr>
      <dsp:spPr>
        <a:xfrm>
          <a:off x="5059" y="2094930"/>
          <a:ext cx="2407622" cy="893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320040" rIns="320040" bIns="0" numCol="1" spcCol="1270" anchor="t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5059" y="2094930"/>
        <a:ext cx="2407622" cy="893228"/>
      </dsp:txXfrm>
    </dsp:sp>
    <dsp:sp modelId="{3C3CAFB2-A111-4344-87CF-032E8D65C042}">
      <dsp:nvSpPr>
        <dsp:cNvPr id="0" name=""/>
        <dsp:cNvSpPr/>
      </dsp:nvSpPr>
      <dsp:spPr>
        <a:xfrm>
          <a:off x="2641194" y="0"/>
          <a:ext cx="2407622" cy="1658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2EDD6-2817-4A72-93FC-69101077BD1E}">
      <dsp:nvSpPr>
        <dsp:cNvPr id="0" name=""/>
        <dsp:cNvSpPr/>
      </dsp:nvSpPr>
      <dsp:spPr>
        <a:xfrm>
          <a:off x="2653545" y="2094930"/>
          <a:ext cx="2407622" cy="893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320040" rIns="320040" bIns="0" numCol="1" spcCol="1270" anchor="t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2653545" y="2094930"/>
        <a:ext cx="2407622" cy="893228"/>
      </dsp:txXfrm>
    </dsp:sp>
    <dsp:sp modelId="{187314C6-AB35-4F07-A36D-C408827E0DE3}">
      <dsp:nvSpPr>
        <dsp:cNvPr id="0" name=""/>
        <dsp:cNvSpPr/>
      </dsp:nvSpPr>
      <dsp:spPr>
        <a:xfrm>
          <a:off x="5314382" y="0"/>
          <a:ext cx="2407622" cy="1658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33F32-67D8-4B09-A538-73B6CAEF1AA4}">
      <dsp:nvSpPr>
        <dsp:cNvPr id="0" name=""/>
        <dsp:cNvSpPr/>
      </dsp:nvSpPr>
      <dsp:spPr>
        <a:xfrm>
          <a:off x="5302031" y="2094930"/>
          <a:ext cx="2407622" cy="893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320040" rIns="320040" bIns="0" numCol="1" spcCol="1270" anchor="t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5302031" y="2094930"/>
        <a:ext cx="2407622" cy="893228"/>
      </dsp:txXfrm>
    </dsp:sp>
    <dsp:sp modelId="{BA31B302-F0D0-4ECA-8D2F-A68E63367662}">
      <dsp:nvSpPr>
        <dsp:cNvPr id="0" name=""/>
        <dsp:cNvSpPr/>
      </dsp:nvSpPr>
      <dsp:spPr>
        <a:xfrm>
          <a:off x="7864108" y="0"/>
          <a:ext cx="2407622" cy="1658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7483F-1E79-41B6-B415-FF454F41E036}">
      <dsp:nvSpPr>
        <dsp:cNvPr id="0" name=""/>
        <dsp:cNvSpPr/>
      </dsp:nvSpPr>
      <dsp:spPr>
        <a:xfrm>
          <a:off x="7950517" y="2094930"/>
          <a:ext cx="2407622" cy="893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320040" rIns="320040" bIns="0" numCol="1" spcCol="1270" anchor="t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7950517" y="2094930"/>
        <a:ext cx="2407622" cy="893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7F4D1-2806-4621-8B50-9E543EED0B07}">
      <dsp:nvSpPr>
        <dsp:cNvPr id="0" name=""/>
        <dsp:cNvSpPr/>
      </dsp:nvSpPr>
      <dsp:spPr>
        <a:xfrm>
          <a:off x="0" y="2904453"/>
          <a:ext cx="2501879" cy="1723795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035182-C40A-4CAA-BF57-34613ABCAE87}">
      <dsp:nvSpPr>
        <dsp:cNvPr id="0" name=""/>
        <dsp:cNvSpPr/>
      </dsp:nvSpPr>
      <dsp:spPr>
        <a:xfrm>
          <a:off x="5257" y="2711923"/>
          <a:ext cx="2501879" cy="92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0" numCol="1" spcCol="1270" anchor="t" anchorCtr="0">
          <a:noAutofit/>
          <a:sp3d extrusionH="28000" prstMaterial="matte"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Skruzdėlė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" y="2711923"/>
        <a:ext cx="2501879" cy="928197"/>
      </dsp:txXfrm>
    </dsp:sp>
    <dsp:sp modelId="{B26E176F-D6A7-4276-9405-E023BEE8CDE0}">
      <dsp:nvSpPr>
        <dsp:cNvPr id="0" name=""/>
        <dsp:cNvSpPr/>
      </dsp:nvSpPr>
      <dsp:spPr>
        <a:xfrm>
          <a:off x="8234070" y="2846775"/>
          <a:ext cx="2501879" cy="1723795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98A0C3-D9AC-4A68-9023-EC6E17358B9A}">
      <dsp:nvSpPr>
        <dsp:cNvPr id="0" name=""/>
        <dsp:cNvSpPr/>
      </dsp:nvSpPr>
      <dsp:spPr>
        <a:xfrm>
          <a:off x="2757430" y="2711923"/>
          <a:ext cx="2501879" cy="92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0" numCol="1" spcCol="1270" anchor="t" anchorCtr="0">
          <a:noAutofit/>
          <a:sp3d extrusionH="28000" prstMaterial="matte"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Vanagas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7430" y="2711923"/>
        <a:ext cx="2501879" cy="928197"/>
      </dsp:txXfrm>
    </dsp:sp>
    <dsp:sp modelId="{D8032D53-659F-406E-9AC0-C715EF9CB86E}">
      <dsp:nvSpPr>
        <dsp:cNvPr id="0" name=""/>
        <dsp:cNvSpPr/>
      </dsp:nvSpPr>
      <dsp:spPr>
        <a:xfrm>
          <a:off x="2776524" y="2904453"/>
          <a:ext cx="2501879" cy="1723795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A1A708-08CC-4F15-8A4C-6E3E3CE4FD85}">
      <dsp:nvSpPr>
        <dsp:cNvPr id="0" name=""/>
        <dsp:cNvSpPr/>
      </dsp:nvSpPr>
      <dsp:spPr>
        <a:xfrm>
          <a:off x="5509603" y="2711923"/>
          <a:ext cx="2501879" cy="92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0" numCol="1" spcCol="1270" anchor="t" anchorCtr="0">
          <a:noAutofit/>
          <a:sp3d extrusionH="28000" prstMaterial="matte"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Pomidoras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09603" y="2711923"/>
        <a:ext cx="2501879" cy="928197"/>
      </dsp:txXfrm>
    </dsp:sp>
    <dsp:sp modelId="{C447F1E1-5058-4DF4-90E2-3BF20F78FD5A}">
      <dsp:nvSpPr>
        <dsp:cNvPr id="0" name=""/>
        <dsp:cNvSpPr/>
      </dsp:nvSpPr>
      <dsp:spPr>
        <a:xfrm>
          <a:off x="5495948" y="2800388"/>
          <a:ext cx="2501879" cy="1723795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1A92F9-FA07-4FAC-9E74-56FA2325C2D5}">
      <dsp:nvSpPr>
        <dsp:cNvPr id="0" name=""/>
        <dsp:cNvSpPr/>
      </dsp:nvSpPr>
      <dsp:spPr>
        <a:xfrm>
          <a:off x="8261776" y="2711923"/>
          <a:ext cx="2501879" cy="92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0" numCol="1" spcCol="1270" anchor="t" anchorCtr="0">
          <a:noAutofit/>
          <a:sp3d extrusionH="28000" prstMaterial="matte"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Rožė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61776" y="2711923"/>
        <a:ext cx="2501879" cy="928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5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7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15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659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13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7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58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7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08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2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0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9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4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5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7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9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0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8.pn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5400" cap="none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Solfedžio I klasė</a:t>
            </a:r>
          </a:p>
          <a:p>
            <a:r>
              <a:rPr lang="lt-LT" cap="none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Gegužės 18-22</a:t>
            </a:r>
            <a:endParaRPr lang="lt-LT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5964" y="4974139"/>
            <a:ext cx="1435285" cy="161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Sujunk žodį su jo ritmu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735113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76853656"/>
              </p:ext>
            </p:extLst>
          </p:nvPr>
        </p:nvGraphicFramePr>
        <p:xfrm>
          <a:off x="838200" y="1548714"/>
          <a:ext cx="10768914" cy="4628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13037" y="2712791"/>
            <a:ext cx="1707028" cy="723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21394" y="2536717"/>
            <a:ext cx="1800073" cy="900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47069" y="2712791"/>
            <a:ext cx="1902941" cy="7611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151339" y="2536717"/>
            <a:ext cx="1847392" cy="10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2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de-DE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Sukurk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ritmą ( tuščiuose taktuose įrašyk natas ) </a:t>
            </a:r>
            <a:b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7107"/>
            <a:ext cx="10515600" cy="26926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0">
              <a:spcAft>
                <a:spcPts val="0"/>
              </a:spcAft>
              <a:buNone/>
            </a:pP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2		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│            </a:t>
            </a: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	│		║		</a:t>
            </a:r>
          </a:p>
          <a:p>
            <a:pPr indent="0">
              <a:spcAft>
                <a:spcPts val="0"/>
              </a:spcAft>
              <a:buNone/>
            </a:pP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</a:p>
          <a:p>
            <a:pPr indent="0">
              <a:spcAft>
                <a:spcPts val="0"/>
              </a:spcAft>
              <a:buNone/>
            </a:pPr>
            <a:endParaRPr lang="lt-L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3		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│ </a:t>
            </a: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│ </a:t>
            </a: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║</a:t>
            </a:r>
          </a:p>
          <a:p>
            <a:pPr indent="0">
              <a:spcAft>
                <a:spcPts val="0"/>
              </a:spcAft>
              <a:buNone/>
            </a:pP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9981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Atlikęs užduotis nufotografuok ir atsiųsk mokytojai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5122" y="4872582"/>
            <a:ext cx="116443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9987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33</TotalTime>
  <Words>55</Words>
  <Application>Microsoft Office PowerPoint</Application>
  <PresentationFormat>Plačiaekranė</PresentationFormat>
  <Paragraphs>14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Tw Cen MT</vt:lpstr>
      <vt:lpstr>Droplet</vt:lpstr>
      <vt:lpstr>„PowerPoint“ pateiktis</vt:lpstr>
      <vt:lpstr>Sujunk žodį su jo ritmu</vt:lpstr>
      <vt:lpstr>Sukurk  ritmą ( tuščiuose taktuose įrašyk natas )  </vt:lpstr>
      <vt:lpstr>Atlikęs užduotis nufotografuok ir atsiųsk mokytojai</vt:lpstr>
    </vt:vector>
  </TitlesOfParts>
  <Company>J.Kacinsko muzikos mokykla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Parašyk žodžio ritmą ( šalia žodžio):</dc:title>
  <dc:creator>Išmanioji lenta</dc:creator>
  <cp:lastModifiedBy>Vilija</cp:lastModifiedBy>
  <cp:revision>6</cp:revision>
  <dcterms:created xsi:type="dcterms:W3CDTF">2020-05-14T16:07:16Z</dcterms:created>
  <dcterms:modified xsi:type="dcterms:W3CDTF">2020-05-15T10:25:34Z</dcterms:modified>
</cp:coreProperties>
</file>