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1A82AA95-8C9C-4E25-84D2-D8C995DA1A85}" type="datetimeFigureOut">
              <a:rPr lang="ru-RU" smtClean="0"/>
              <a:t>16.04.2020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03AD4D6-7B12-47C8-BA2F-D86E3FAED57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A82AA95-8C9C-4E25-84D2-D8C995DA1A85}" type="datetimeFigureOut">
              <a:rPr lang="ru-RU" smtClean="0"/>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A82AA95-8C9C-4E25-84D2-D8C995DA1A85}" type="datetimeFigureOut">
              <a:rPr lang="ru-RU" smtClean="0"/>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A82AA95-8C9C-4E25-84D2-D8C995DA1A85}" type="datetimeFigureOut">
              <a:rPr lang="ru-RU" smtClean="0"/>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1A82AA95-8C9C-4E25-84D2-D8C995DA1A85}" type="datetimeFigureOut">
              <a:rPr lang="ru-RU" smtClean="0"/>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1A82AA95-8C9C-4E25-84D2-D8C995DA1A85}" type="datetimeFigureOut">
              <a:rPr lang="ru-RU" smtClean="0"/>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6" name="Дата 25"/>
          <p:cNvSpPr>
            <a:spLocks noGrp="1"/>
          </p:cNvSpPr>
          <p:nvPr>
            <p:ph type="dt" sz="half" idx="10"/>
          </p:nvPr>
        </p:nvSpPr>
        <p:spPr/>
        <p:txBody>
          <a:bodyPr rtlCol="0"/>
          <a:lstStyle/>
          <a:p>
            <a:fld id="{1A82AA95-8C9C-4E25-84D2-D8C995DA1A85}" type="datetimeFigureOut">
              <a:rPr lang="ru-RU" smtClean="0"/>
              <a:t>16.04.2020</a:t>
            </a:fld>
            <a:endParaRPr lang="ru-RU"/>
          </a:p>
        </p:txBody>
      </p:sp>
      <p:sp>
        <p:nvSpPr>
          <p:cNvPr id="27" name="Номер слайда 26"/>
          <p:cNvSpPr>
            <a:spLocks noGrp="1"/>
          </p:cNvSpPr>
          <p:nvPr>
            <p:ph type="sldNum" sz="quarter" idx="11"/>
          </p:nvPr>
        </p:nvSpPr>
        <p:spPr/>
        <p:txBody>
          <a:bodyPr rtlCol="0"/>
          <a:lstStyle/>
          <a:p>
            <a:fld id="{503AD4D6-7B12-47C8-BA2F-D86E3FAED573}"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1A82AA95-8C9C-4E25-84D2-D8C995DA1A85}" type="datetimeFigureOut">
              <a:rPr lang="ru-RU" smtClean="0"/>
              <a:t>16.04.2020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503AD4D6-7B12-47C8-BA2F-D86E3FAED57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82AA95-8C9C-4E25-84D2-D8C995DA1A85}" type="datetimeFigureOut">
              <a:rPr lang="ru-RU" smtClean="0"/>
              <a:t>16.04.2020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1A82AA95-8C9C-4E25-84D2-D8C995DA1A85}" type="datetimeFigureOut">
              <a:rPr lang="ru-RU" smtClean="0"/>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1A82AA95-8C9C-4E25-84D2-D8C995DA1A85}" type="datetimeFigureOut">
              <a:rPr lang="ru-RU" smtClean="0"/>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3AD4D6-7B12-47C8-BA2F-D86E3FAED57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A82AA95-8C9C-4E25-84D2-D8C995DA1A85}" type="datetimeFigureOut">
              <a:rPr lang="ru-RU" smtClean="0"/>
              <a:t>16.04.2020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03AD4D6-7B12-47C8-BA2F-D86E3FAED57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6F17UiShbz0" TargetMode="External"/><Relationship Id="rId2" Type="http://schemas.openxmlformats.org/officeDocument/2006/relationships/hyperlink" Target="https://www.youtube.com/watch?v=VELPD6FVyl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512167"/>
          </a:xfrm>
        </p:spPr>
        <p:txBody>
          <a:bodyPr>
            <a:normAutofit/>
          </a:bodyPr>
          <a:lstStyle/>
          <a:p>
            <a:pPr algn="ctr"/>
            <a:r>
              <a:rPr lang="en-US" dirty="0" err="1"/>
              <a:t>Robertas</a:t>
            </a:r>
            <a:r>
              <a:rPr lang="en-US" dirty="0"/>
              <a:t> </a:t>
            </a:r>
            <a:r>
              <a:rPr lang="lt-LT" dirty="0"/>
              <a:t>Šumanas</a:t>
            </a:r>
            <a:br>
              <a:rPr lang="lt-LT" dirty="0"/>
            </a:br>
            <a:r>
              <a:rPr lang="lt-LT" dirty="0"/>
              <a:t>(</a:t>
            </a:r>
            <a:r>
              <a:rPr lang="en-US" dirty="0"/>
              <a:t>1810–1856</a:t>
            </a:r>
            <a:r>
              <a:rPr lang="lt-LT" dirty="0"/>
              <a:t>)</a:t>
            </a:r>
            <a:endParaRPr lang="ru-RU" dirty="0"/>
          </a:p>
        </p:txBody>
      </p:sp>
      <p:sp>
        <p:nvSpPr>
          <p:cNvPr id="3" name="Подзаголовок 2"/>
          <p:cNvSpPr>
            <a:spLocks noGrp="1"/>
          </p:cNvSpPr>
          <p:nvPr>
            <p:ph type="subTitle" idx="1"/>
          </p:nvPr>
        </p:nvSpPr>
        <p:spPr>
          <a:xfrm>
            <a:off x="6300192" y="6201986"/>
            <a:ext cx="2830644" cy="656013"/>
          </a:xfrm>
        </p:spPr>
        <p:txBody>
          <a:bodyPr>
            <a:normAutofit/>
          </a:bodyPr>
          <a:lstStyle/>
          <a:p>
            <a:pPr algn="just"/>
            <a:endParaRPr lang="ru-RU" sz="20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420887"/>
            <a:ext cx="3312368" cy="3781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114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lt-LT" dirty="0"/>
              <a:t>Turinys</a:t>
            </a:r>
            <a:endParaRPr lang="ru-RU" dirty="0"/>
          </a:p>
        </p:txBody>
      </p:sp>
      <p:sp>
        <p:nvSpPr>
          <p:cNvPr id="3" name="Объект 2"/>
          <p:cNvSpPr>
            <a:spLocks noGrp="1"/>
          </p:cNvSpPr>
          <p:nvPr>
            <p:ph idx="1"/>
          </p:nvPr>
        </p:nvSpPr>
        <p:spPr/>
        <p:txBody>
          <a:bodyPr/>
          <a:lstStyle/>
          <a:p>
            <a:r>
              <a:rPr lang="lt-LT" sz="3200" dirty="0"/>
              <a:t>Apie Šumaną</a:t>
            </a:r>
          </a:p>
          <a:p>
            <a:r>
              <a:rPr lang="lt-LT" sz="3200" dirty="0"/>
              <a:t>Žymiausi kūriniai</a:t>
            </a:r>
            <a:endParaRPr lang="en-US" sz="3200" dirty="0"/>
          </a:p>
          <a:p>
            <a:r>
              <a:rPr lang="lt-LT" sz="3200" dirty="0"/>
              <a:t>Šumano žmona</a:t>
            </a:r>
            <a:endParaRPr lang="en-US" sz="3200" dirty="0"/>
          </a:p>
          <a:p>
            <a:endParaRPr lang="en-US" dirty="0"/>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132856"/>
            <a:ext cx="333375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875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lt-LT" dirty="0"/>
              <a:t>Apie Šumaną</a:t>
            </a:r>
            <a:endParaRPr lang="ru-RU" dirty="0"/>
          </a:p>
        </p:txBody>
      </p:sp>
      <p:sp>
        <p:nvSpPr>
          <p:cNvPr id="3" name="Объект 2"/>
          <p:cNvSpPr>
            <a:spLocks noGrp="1"/>
          </p:cNvSpPr>
          <p:nvPr>
            <p:ph idx="1"/>
          </p:nvPr>
        </p:nvSpPr>
        <p:spPr>
          <a:xfrm>
            <a:off x="457200" y="1988840"/>
            <a:ext cx="7931224" cy="4248472"/>
          </a:xfrm>
        </p:spPr>
        <p:txBody>
          <a:bodyPr>
            <a:noAutofit/>
          </a:bodyPr>
          <a:lstStyle/>
          <a:p>
            <a:r>
              <a:rPr lang="lt-LT" sz="2200" dirty="0"/>
              <a:t>Robertas Šumanas gimė 1810 m. Cvikau mieste prie upės Saksonijoje (Vokietijos rytų žemėje)</a:t>
            </a:r>
            <a:r>
              <a:rPr lang="en-US" sz="2200" dirty="0"/>
              <a:t>.</a:t>
            </a:r>
            <a:r>
              <a:rPr lang="lt-LT" sz="2200" dirty="0"/>
              <a:t>Buvo vokiečių kompozitorius, dirigentas, pianistas, muzikos kritikas.  Muziką pradėjo kurti būdamas vos septynerių</a:t>
            </a:r>
            <a:r>
              <a:rPr lang="en-US" sz="2200" dirty="0"/>
              <a:t>.</a:t>
            </a:r>
            <a:r>
              <a:rPr lang="lt-LT" sz="2200" dirty="0"/>
              <a:t> 1828 m</a:t>
            </a:r>
            <a:r>
              <a:rPr lang="en-US" sz="2200" dirty="0"/>
              <a:t>.</a:t>
            </a:r>
            <a:r>
              <a:rPr lang="lt-LT" sz="2200" dirty="0"/>
              <a:t> mamos noru pradėjo studijuoti teisę Leipcige. Ten susipažino su pianistu Viku, kuris perkalbėjo jo mamą, kad galėtų studijuoti muziką. Būdamas 16 m. gavo dešinės rankos traumą ir pradėjo aktyviai kurti</a:t>
            </a:r>
            <a:r>
              <a:rPr lang="en-US" sz="2200" dirty="0"/>
              <a:t>.</a:t>
            </a:r>
            <a:r>
              <a:rPr lang="lt-LT" sz="2200" dirty="0"/>
              <a:t> 1834 m. Leipcige su keliais bendraminčiais pradėjo leisti „Naująjį muzikos laikraštį“ (Neue Zeitung für Musik) ir vadovavo jam 10 metų.Vėliau dirbo Leipcigo koncervatorijoje dėstytoju. Mirė </a:t>
            </a:r>
            <a:r>
              <a:rPr lang="en-US" sz="2200" dirty="0"/>
              <a:t>1826 </a:t>
            </a:r>
            <a:r>
              <a:rPr lang="en-US" sz="2200" dirty="0" err="1"/>
              <a:t>metais</a:t>
            </a:r>
            <a:r>
              <a:rPr lang="lt-LT" sz="2200" dirty="0"/>
              <a:t> (</a:t>
            </a:r>
            <a:r>
              <a:rPr lang="en-US" sz="2200" dirty="0"/>
              <a:t>46</a:t>
            </a:r>
            <a:r>
              <a:rPr lang="lt-LT" sz="2200" dirty="0"/>
              <a:t> met</a:t>
            </a:r>
            <a:r>
              <a:rPr lang="en-US" sz="2200" dirty="0" err="1"/>
              <a:t>ai</a:t>
            </a:r>
            <a:r>
              <a:rPr lang="lt-LT" sz="2200" dirty="0"/>
              <a:t>)</a:t>
            </a:r>
            <a:r>
              <a:rPr lang="en-US" sz="2200" dirty="0"/>
              <a:t>.</a:t>
            </a:r>
            <a:endParaRPr lang="ru-RU" sz="2200" dirty="0"/>
          </a:p>
        </p:txBody>
      </p:sp>
    </p:spTree>
    <p:extLst>
      <p:ext uri="{BB962C8B-B14F-4D97-AF65-F5344CB8AC3E}">
        <p14:creationId xmlns:p14="http://schemas.microsoft.com/office/powerpoint/2010/main" val="243985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4166455"/>
            <a:ext cx="2052228" cy="2676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2467" y="696277"/>
            <a:ext cx="4104456" cy="2999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83837"/>
            <a:ext cx="2520280" cy="3424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4052688"/>
            <a:ext cx="3960440" cy="280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370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lt-LT" dirty="0"/>
              <a:t>Žymiausi kūriniai</a:t>
            </a:r>
            <a:endParaRPr lang="ru-RU" dirty="0"/>
          </a:p>
        </p:txBody>
      </p:sp>
      <p:sp>
        <p:nvSpPr>
          <p:cNvPr id="3" name="Объект 2"/>
          <p:cNvSpPr>
            <a:spLocks noGrp="1"/>
          </p:cNvSpPr>
          <p:nvPr>
            <p:ph idx="1"/>
          </p:nvPr>
        </p:nvSpPr>
        <p:spPr/>
        <p:txBody>
          <a:bodyPr>
            <a:normAutofit/>
          </a:bodyPr>
          <a:lstStyle/>
          <a:p>
            <a:r>
              <a:rPr lang="lt-LT" sz="2400" dirty="0"/>
              <a:t>R. Šumanas rašė įvairių žanrų muziką – dainas (virš 200), simfonijas (4), koncertus (fortepijonui, smuikui, violončelei), uvertiūras, mišias, operą ir kt., tačiau svarbiausią ir būdingiausią Šumano kūrybinio palikimo dalį sudaro fortepijoninė muzika. Daugiausia sukūrė programinių pjesių ir sujungė jas į ciklus – „Karnavalas“, „Drugeliai“, „Fantastinės pjesės“, „Vaikų scenos“ ir kt. To nedarė nei Vienos klasikai, nei Šubertas.</a:t>
            </a:r>
            <a:endParaRPr lang="ru-RU" sz="2400" dirty="0"/>
          </a:p>
        </p:txBody>
      </p:sp>
    </p:spTree>
    <p:extLst>
      <p:ext uri="{BB962C8B-B14F-4D97-AF65-F5344CB8AC3E}">
        <p14:creationId xmlns:p14="http://schemas.microsoft.com/office/powerpoint/2010/main" val="133253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980728"/>
            <a:ext cx="5652628"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933056"/>
            <a:ext cx="6304594"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1272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lt-LT" dirty="0"/>
              <a:t>Šumano žmona </a:t>
            </a:r>
            <a:endParaRPr lang="ru-RU" dirty="0"/>
          </a:p>
        </p:txBody>
      </p:sp>
      <p:sp>
        <p:nvSpPr>
          <p:cNvPr id="3" name="Объект 2"/>
          <p:cNvSpPr>
            <a:spLocks noGrp="1"/>
          </p:cNvSpPr>
          <p:nvPr>
            <p:ph idx="1"/>
          </p:nvPr>
        </p:nvSpPr>
        <p:spPr/>
        <p:txBody>
          <a:bodyPr>
            <a:normAutofit/>
          </a:bodyPr>
          <a:lstStyle/>
          <a:p>
            <a:r>
              <a:rPr lang="lt-LT" dirty="0"/>
              <a:t>Šumanas vedė savo mokytojo dukrą Klarą Vyk</a:t>
            </a:r>
            <a:r>
              <a:rPr lang="en-US" dirty="0"/>
              <a:t>.</a:t>
            </a:r>
            <a:r>
              <a:rPr lang="lt-LT" dirty="0"/>
              <a:t> Turėjo </a:t>
            </a:r>
            <a:r>
              <a:rPr lang="en-US" dirty="0"/>
              <a:t>8</a:t>
            </a:r>
            <a:r>
              <a:rPr lang="lt-LT" dirty="0"/>
              <a:t> vaikus</a:t>
            </a:r>
            <a:r>
              <a:rPr lang="en-US" dirty="0"/>
              <a:t>, </a:t>
            </a:r>
            <a:r>
              <a:rPr lang="en-US" dirty="0" err="1"/>
              <a:t>kurie</a:t>
            </a:r>
            <a:r>
              <a:rPr lang="en-US" dirty="0"/>
              <a:t> </a:t>
            </a:r>
            <a:r>
              <a:rPr lang="en-US" dirty="0" err="1"/>
              <a:t>visi</a:t>
            </a:r>
            <a:r>
              <a:rPr lang="en-US" dirty="0"/>
              <a:t> </a:t>
            </a:r>
            <a:r>
              <a:rPr lang="en-US" dirty="0" err="1"/>
              <a:t>buvo</a:t>
            </a:r>
            <a:r>
              <a:rPr lang="en-US" dirty="0"/>
              <a:t> gab</a:t>
            </a:r>
            <a:r>
              <a:rPr lang="lt-LT" dirty="0"/>
              <a:t>ūs bei talentingi</a:t>
            </a:r>
            <a:r>
              <a:rPr lang="en-US" dirty="0"/>
              <a:t>.</a:t>
            </a:r>
            <a:r>
              <a:rPr lang="lt-LT" dirty="0"/>
              <a:t>Buvo </a:t>
            </a:r>
            <a:r>
              <a:rPr lang="lt-LT" i="1" dirty="0"/>
              <a:t> puiki pianistė, kompozitorė, kitų kompozitorių rėmėja. Būdama devynerių, pirmą kartą koncertavo Leipcige ir buvo pripažinta vunderkinde, paskui koncertuodama apkeliavo Europą ir pelnė pripažinimą. Yra parašiusi Koncertą fortepijonui, fortepijoninį trio, daug pjesių ir keletą dainų rinkinių.</a:t>
            </a:r>
            <a:r>
              <a:rPr lang="lt-LT" dirty="0"/>
              <a:t> </a:t>
            </a:r>
            <a:endParaRPr lang="ru-RU" dirty="0"/>
          </a:p>
        </p:txBody>
      </p:sp>
    </p:spTree>
    <p:extLst>
      <p:ext uri="{BB962C8B-B14F-4D97-AF65-F5344CB8AC3E}">
        <p14:creationId xmlns:p14="http://schemas.microsoft.com/office/powerpoint/2010/main" val="153634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92080" y="2276872"/>
            <a:ext cx="2736304" cy="3952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851" y="1340769"/>
            <a:ext cx="2932045" cy="4326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487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2051720" y="4437112"/>
            <a:ext cx="5616624" cy="646331"/>
          </a:xfrm>
          <a:prstGeom prst="rect">
            <a:avLst/>
          </a:prstGeom>
        </p:spPr>
        <p:txBody>
          <a:bodyPr wrap="square">
            <a:spAutoFit/>
          </a:bodyPr>
          <a:lstStyle/>
          <a:p>
            <a:r>
              <a:rPr lang="lt-LT" dirty="0">
                <a:hlinkClick r:id="rId2"/>
              </a:rPr>
              <a:t>https://www.youtube.com/watch?v=VELPD6FVylA</a:t>
            </a:r>
            <a:endParaRPr lang="lt-LT" dirty="0"/>
          </a:p>
          <a:p>
            <a:endParaRPr lang="lt-LT" dirty="0"/>
          </a:p>
        </p:txBody>
      </p:sp>
      <p:sp>
        <p:nvSpPr>
          <p:cNvPr id="3" name="Stačiakampis 2"/>
          <p:cNvSpPr/>
          <p:nvPr/>
        </p:nvSpPr>
        <p:spPr>
          <a:xfrm>
            <a:off x="2051720" y="3356992"/>
            <a:ext cx="5616624" cy="646331"/>
          </a:xfrm>
          <a:prstGeom prst="rect">
            <a:avLst/>
          </a:prstGeom>
        </p:spPr>
        <p:txBody>
          <a:bodyPr wrap="square">
            <a:spAutoFit/>
          </a:bodyPr>
          <a:lstStyle/>
          <a:p>
            <a:r>
              <a:rPr lang="lt-LT" dirty="0">
                <a:hlinkClick r:id="rId3"/>
              </a:rPr>
              <a:t>https://www.youtube.com/watch?v=6F17UiShbz0</a:t>
            </a:r>
            <a:endParaRPr lang="lt-LT" dirty="0"/>
          </a:p>
          <a:p>
            <a:endParaRPr lang="lt-LT" dirty="0"/>
          </a:p>
        </p:txBody>
      </p:sp>
    </p:spTree>
    <p:extLst>
      <p:ext uri="{BB962C8B-B14F-4D97-AF65-F5344CB8AC3E}">
        <p14:creationId xmlns:p14="http://schemas.microsoft.com/office/powerpoint/2010/main" val="1976120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TotalTime>
  <Words>306</Words>
  <Application>Microsoft Office PowerPoint</Application>
  <PresentationFormat>Demonstracija ekrane (4:3)</PresentationFormat>
  <Paragraphs>13</Paragraphs>
  <Slides>9</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9</vt:i4>
      </vt:variant>
    </vt:vector>
  </HeadingPairs>
  <TitlesOfParts>
    <vt:vector size="13" baseType="lpstr">
      <vt:lpstr>Georgia</vt:lpstr>
      <vt:lpstr>Trebuchet MS</vt:lpstr>
      <vt:lpstr>Wingdings 2</vt:lpstr>
      <vt:lpstr>Городская</vt:lpstr>
      <vt:lpstr>Robertas Šumanas (1810–1856)</vt:lpstr>
      <vt:lpstr>Turinys</vt:lpstr>
      <vt:lpstr>Apie Šumaną</vt:lpstr>
      <vt:lpstr>„PowerPoint“ pateiktis</vt:lpstr>
      <vt:lpstr>Žymiausi kūriniai</vt:lpstr>
      <vt:lpstr>„PowerPoint“ pateiktis</vt:lpstr>
      <vt:lpstr>Šumano žmona </vt:lpstr>
      <vt:lpstr>„PowerPoint“ pateiktis</vt:lpstr>
      <vt:lpstr>„PowerPoint“ pateiktis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Robertas Šumanas (1810–1856)</dc:title>
  <dc:creator>Юрий</dc:creator>
  <cp:lastModifiedBy>Vilija</cp:lastModifiedBy>
  <cp:revision>10</cp:revision>
  <dcterms:created xsi:type="dcterms:W3CDTF">2018-05-01T13:41:51Z</dcterms:created>
  <dcterms:modified xsi:type="dcterms:W3CDTF">2020-04-15T21:17:34Z</dcterms:modified>
</cp:coreProperties>
</file>