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3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.lt/lt/baze/klasikine-siuolaikine/kompozitoriai/gaidel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89212" y="1018572"/>
            <a:ext cx="8915399" cy="3750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Pamokos</a:t>
            </a: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Julius </a:t>
            </a:r>
            <a:r>
              <a:rPr lang="en-US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Gaidelis</a:t>
            </a: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>
                <a:solidFill>
                  <a:schemeClr val="tx1"/>
                </a:solidFill>
              </a:rPr>
              <a:t>1909-1983m.</a:t>
            </a:r>
            <a:r>
              <a:rPr lang="en-US" dirty="0"/>
              <a:t/>
            </a:r>
            <a:br>
              <a:rPr lang="en-US" dirty="0"/>
            </a:br>
            <a: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7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lt-LT" sz="2400" dirty="0" smtClean="0">
                <a:solidFill>
                  <a:schemeClr val="tx1"/>
                </a:solidFill>
              </a:rPr>
              <a:t>Julius </a:t>
            </a:r>
            <a:r>
              <a:rPr lang="lt-LT" sz="2400" dirty="0">
                <a:solidFill>
                  <a:schemeClr val="tx1"/>
                </a:solidFill>
              </a:rPr>
              <a:t>Gaidelis - vienas iškiliausių lietuvių išeivijos muzikų.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092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881082" y="647260"/>
            <a:ext cx="8911687" cy="608594"/>
          </a:xfrm>
        </p:spPr>
        <p:txBody>
          <a:bodyPr>
            <a:normAutofit fontScale="90000"/>
          </a:bodyPr>
          <a:lstStyle/>
          <a:p>
            <a: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Biografija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1134319"/>
            <a:ext cx="8915400" cy="5550061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Vienas iškiliausių lietuvių išeivijos muzikų, kompozitorius, choro dirigentas, vargonininkas Julius Gaidelis. Gim</a:t>
            </a:r>
            <a:r>
              <a:rPr lang="lt-LT" dirty="0"/>
              <a:t>ė</a:t>
            </a:r>
            <a:r>
              <a:rPr lang="lt-LT" dirty="0" smtClean="0"/>
              <a:t> </a:t>
            </a:r>
            <a:r>
              <a:rPr lang="en-US" dirty="0" smtClean="0"/>
              <a:t>1909m. </a:t>
            </a:r>
            <a:r>
              <a:rPr lang="en-US" dirty="0" err="1" smtClean="0"/>
              <a:t>Gri</a:t>
            </a:r>
            <a:r>
              <a:rPr lang="lt-LT" dirty="0" err="1" smtClean="0"/>
              <a:t>giškės</a:t>
            </a:r>
            <a:r>
              <a:rPr lang="lt-LT" dirty="0" smtClean="0"/>
              <a:t> kaime. Septynerių metų liko našlaitis ir augo pas seserį. </a:t>
            </a:r>
            <a:r>
              <a:rPr lang="en-US" dirty="0" smtClean="0"/>
              <a:t>1921m. </a:t>
            </a:r>
            <a:r>
              <a:rPr lang="en-US" dirty="0" err="1"/>
              <a:t>a</a:t>
            </a:r>
            <a:r>
              <a:rPr lang="en-US" dirty="0" err="1" smtClean="0"/>
              <a:t>tvyko</a:t>
            </a:r>
            <a:r>
              <a:rPr lang="en-US" dirty="0" smtClean="0"/>
              <a:t> </a:t>
            </a:r>
            <a:r>
              <a:rPr lang="lt-LT" dirty="0" smtClean="0"/>
              <a:t>į</a:t>
            </a:r>
            <a:r>
              <a:rPr lang="en-US" dirty="0" smtClean="0"/>
              <a:t> </a:t>
            </a:r>
            <a:r>
              <a:rPr lang="en-US" dirty="0" err="1" smtClean="0"/>
              <a:t>Kaun</a:t>
            </a:r>
            <a:r>
              <a:rPr lang="lt-LT" dirty="0" smtClean="0"/>
              <a:t>ą, mokėsi gimnazijoje. </a:t>
            </a:r>
            <a:r>
              <a:rPr lang="en-US" dirty="0" smtClean="0"/>
              <a:t>1925m. </a:t>
            </a:r>
            <a:r>
              <a:rPr lang="lt-LT" dirty="0" smtClean="0"/>
              <a:t>Įstojo į Kauno muzikos mokyklą, mokėsi L. </a:t>
            </a:r>
            <a:r>
              <a:rPr lang="lt-LT" dirty="0" err="1" smtClean="0"/>
              <a:t>Dauguvietytės</a:t>
            </a:r>
            <a:r>
              <a:rPr lang="lt-LT" dirty="0" smtClean="0"/>
              <a:t> </a:t>
            </a:r>
            <a:r>
              <a:rPr lang="lt-LT" dirty="0" err="1" smtClean="0"/>
              <a:t>fortepiono</a:t>
            </a:r>
            <a:r>
              <a:rPr lang="lt-LT" dirty="0" smtClean="0"/>
              <a:t> klasėje. </a:t>
            </a:r>
            <a:r>
              <a:rPr lang="en-US" dirty="0" smtClean="0"/>
              <a:t>1937-1940m. </a:t>
            </a:r>
            <a:r>
              <a:rPr lang="lt-LT" dirty="0" smtClean="0"/>
              <a:t>Dėstė muziką Prienų „Žiburio“ gimnazijoje, vadovavo Jėzuitų bažnyčios ir Meno centro chorams.</a:t>
            </a:r>
          </a:p>
          <a:p>
            <a:r>
              <a:rPr lang="en-US" dirty="0" smtClean="0"/>
              <a:t>1944m. J. </a:t>
            </a:r>
            <a:r>
              <a:rPr lang="en-US" dirty="0" err="1" smtClean="0"/>
              <a:t>Gaidelis</a:t>
            </a:r>
            <a:r>
              <a:rPr lang="en-US" dirty="0" smtClean="0"/>
              <a:t> </a:t>
            </a:r>
            <a:r>
              <a:rPr lang="en-US" dirty="0" err="1" smtClean="0"/>
              <a:t>pasitrauk</a:t>
            </a:r>
            <a:r>
              <a:rPr lang="lt-LT" dirty="0" smtClean="0"/>
              <a:t>ė į</a:t>
            </a:r>
            <a:r>
              <a:rPr lang="en-US" dirty="0" smtClean="0"/>
              <a:t> </a:t>
            </a:r>
            <a:r>
              <a:rPr lang="en-US" dirty="0" err="1" smtClean="0"/>
              <a:t>Vokieti</a:t>
            </a:r>
            <a:r>
              <a:rPr lang="lt-LT" dirty="0" smtClean="0"/>
              <a:t>ją, vadovavo lietuvių chorui, </a:t>
            </a:r>
            <a:r>
              <a:rPr lang="lt-LT" dirty="0" err="1" smtClean="0"/>
              <a:t>vargonininkavo</a:t>
            </a:r>
            <a:r>
              <a:rPr lang="lt-LT" dirty="0" smtClean="0"/>
              <a:t> lietuvių stovykloje, sukūrė simfonines poemas „Aliarmas“, „Jūratė ir </a:t>
            </a:r>
            <a:r>
              <a:rPr lang="lt-LT" dirty="0" err="1" smtClean="0"/>
              <a:t>Kąstytis</a:t>
            </a:r>
            <a:r>
              <a:rPr lang="lt-LT" dirty="0" smtClean="0"/>
              <a:t>“, Smuiko koncertą, du Styginių kvartetus.</a:t>
            </a:r>
          </a:p>
          <a:p>
            <a:r>
              <a:rPr lang="en-US" dirty="0" smtClean="0"/>
              <a:t>1950m. </a:t>
            </a:r>
            <a:r>
              <a:rPr lang="lt-LT" dirty="0" smtClean="0"/>
              <a:t>Atvyko į JAV, dirbo geležies fabrike </a:t>
            </a:r>
            <a:r>
              <a:rPr lang="lt-LT" dirty="0" err="1" smtClean="0"/>
              <a:t>Hartforde</a:t>
            </a:r>
            <a:r>
              <a:rPr lang="lt-LT" dirty="0" smtClean="0"/>
              <a:t>. </a:t>
            </a:r>
            <a:r>
              <a:rPr lang="en-US" dirty="0" smtClean="0"/>
              <a:t>1952 – 1954m. </a:t>
            </a:r>
            <a:r>
              <a:rPr lang="en-US" dirty="0" err="1" smtClean="0"/>
              <a:t>Mok</a:t>
            </a:r>
            <a:r>
              <a:rPr lang="lt-LT" dirty="0" smtClean="0"/>
              <a:t>ėsi Bostono Naujosios Anglijos </a:t>
            </a:r>
            <a:r>
              <a:rPr lang="lt-LT" dirty="0" err="1" smtClean="0"/>
              <a:t>koncervatorijoje</a:t>
            </a:r>
            <a:r>
              <a:rPr lang="lt-LT" dirty="0" smtClean="0"/>
              <a:t> magistrantūroje, studijavo kompoziciją, kontrapunktą, dailiųjų menų kursą. Po šių studijų prasidėjo produktyviausias ir brandžiausias J. Gaidelio kūrybos periodas, paženklintas operų, simfonijų ir kitų kūrinių gimimu.</a:t>
            </a:r>
            <a:r>
              <a:rPr lang="lt-LT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8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561372"/>
            <a:ext cx="8915400" cy="5349850"/>
          </a:xfrm>
        </p:spPr>
        <p:txBody>
          <a:bodyPr/>
          <a:lstStyle/>
          <a:p>
            <a:r>
              <a:rPr lang="lt-LT" dirty="0"/>
              <a:t>1952 m. Bostone suorganizavo vyrų chorą, kuris jau pirmame koncerte (1952 m.) atliko 16 įvairių kompozitorių dainų ir pagarsėjo lietuvių kolonijose. Apie </a:t>
            </a:r>
            <a:r>
              <a:rPr lang="en-US" dirty="0"/>
              <a:t>1959</a:t>
            </a:r>
            <a:r>
              <a:rPr lang="lt-LT" dirty="0"/>
              <a:t>m. vyrų chorą perorganizavo į mišrųjį, kuris taip pat dirbo našiai ir kūrybiškai. </a:t>
            </a:r>
            <a:endParaRPr lang="en-US" dirty="0"/>
          </a:p>
          <a:p>
            <a:r>
              <a:rPr lang="lt-LT" dirty="0" smtClean="0"/>
              <a:t>Nuo </a:t>
            </a:r>
            <a:r>
              <a:rPr lang="en-US" dirty="0" smtClean="0"/>
              <a:t>1970m.</a:t>
            </a:r>
            <a:r>
              <a:rPr lang="lt-LT" dirty="0" smtClean="0"/>
              <a:t> </a:t>
            </a:r>
            <a:r>
              <a:rPr lang="lt-LT" dirty="0"/>
              <a:t>buvo </a:t>
            </a:r>
            <a:r>
              <a:rPr lang="lt-LT" dirty="0" err="1"/>
              <a:t>Brocktono</a:t>
            </a:r>
            <a:r>
              <a:rPr lang="lt-LT" dirty="0"/>
              <a:t> Šv. Kazimiero lietuvių parapijos vargonininkas ir choro vadovas. Choras nemažai koncertavo, </a:t>
            </a:r>
            <a:r>
              <a:rPr lang="lt-LT" dirty="0" smtClean="0"/>
              <a:t>dalyvavo</a:t>
            </a:r>
            <a:r>
              <a:rPr lang="en-US" dirty="0" smtClean="0"/>
              <a:t> 1978m. </a:t>
            </a:r>
            <a:r>
              <a:rPr lang="lt-LT" dirty="0" smtClean="0"/>
              <a:t> </a:t>
            </a:r>
            <a:r>
              <a:rPr lang="lt-LT" dirty="0"/>
              <a:t>5-ojoje JAV ir Kanados lietuvių dainų </a:t>
            </a:r>
            <a:r>
              <a:rPr lang="lt-LT" dirty="0" smtClean="0"/>
              <a:t>šventėje</a:t>
            </a:r>
            <a:r>
              <a:rPr lang="en-US" dirty="0" smtClean="0"/>
              <a:t> </a:t>
            </a:r>
            <a:r>
              <a:rPr lang="en-US" dirty="0" err="1" smtClean="0"/>
              <a:t>Toronte</a:t>
            </a:r>
            <a:r>
              <a:rPr lang="lt-LT" dirty="0" smtClean="0"/>
              <a:t> </a:t>
            </a:r>
            <a:r>
              <a:rPr lang="lt-LT" dirty="0"/>
              <a:t>ir kituose tautiniuose </a:t>
            </a:r>
            <a:r>
              <a:rPr lang="lt-LT" dirty="0" smtClean="0"/>
              <a:t>renginiuose.</a:t>
            </a:r>
            <a:r>
              <a:rPr lang="en-US" dirty="0" smtClean="0"/>
              <a:t>1977m.</a:t>
            </a:r>
            <a:r>
              <a:rPr lang="lt-LT" dirty="0" smtClean="0"/>
              <a:t> </a:t>
            </a:r>
            <a:r>
              <a:rPr lang="lt-LT" dirty="0"/>
              <a:t>choras išleido plokštelę. </a:t>
            </a:r>
            <a:endParaRPr lang="en-US" dirty="0" smtClean="0"/>
          </a:p>
          <a:p>
            <a:r>
              <a:rPr lang="lt-LT" dirty="0" smtClean="0"/>
              <a:t>J</a:t>
            </a:r>
            <a:r>
              <a:rPr lang="lt-LT" dirty="0"/>
              <a:t>. Gaidelis buvo </a:t>
            </a:r>
            <a:r>
              <a:rPr lang="lt-LT" dirty="0" smtClean="0"/>
              <a:t>ir</a:t>
            </a:r>
            <a:r>
              <a:rPr lang="en-US" dirty="0" smtClean="0"/>
              <a:t> ALRK </a:t>
            </a:r>
            <a:r>
              <a:rPr lang="en-US" dirty="0" err="1" smtClean="0"/>
              <a:t>Vargoninink</a:t>
            </a:r>
            <a:r>
              <a:rPr lang="lt-LT" dirty="0" smtClean="0"/>
              <a:t>ų sąjungos</a:t>
            </a:r>
            <a:r>
              <a:rPr lang="en-US" dirty="0" smtClean="0"/>
              <a:t> (</a:t>
            </a:r>
            <a:r>
              <a:rPr lang="lt-LT" dirty="0"/>
              <a:t>Amerikos lietuvių vargonininkų </a:t>
            </a:r>
            <a:r>
              <a:rPr lang="lt-LT" dirty="0" smtClean="0"/>
              <a:t>sąjunga</a:t>
            </a:r>
            <a:r>
              <a:rPr lang="en-US" dirty="0" smtClean="0"/>
              <a:t>)</a:t>
            </a:r>
            <a:r>
              <a:rPr lang="lt-LT" dirty="0" smtClean="0"/>
              <a:t> narys, </a:t>
            </a:r>
            <a:r>
              <a:rPr lang="en-US" dirty="0" smtClean="0"/>
              <a:t>1961m. </a:t>
            </a:r>
            <a:r>
              <a:rPr lang="lt-LT" dirty="0" smtClean="0"/>
              <a:t> </a:t>
            </a:r>
            <a:r>
              <a:rPr lang="lt-LT" dirty="0"/>
              <a:t>2-osios ir 1966 m. 3-osios JAV ir Kanados lietuvių dainų švenčių Čikagoje dirigentas.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3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960" y="435477"/>
            <a:ext cx="3854174" cy="4988905"/>
          </a:xfr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04" y="2372810"/>
            <a:ext cx="4104371" cy="425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5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lt-LT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žduotis</a:t>
            </a:r>
            <a:r>
              <a:rPr lang="lt-LT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1545220"/>
            <a:ext cx="8915400" cy="4366002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https://www.mic.lt/lt/baze/klasikine-siuolaikine/kompozitoriai/gaidelis</a:t>
            </a:r>
            <a:r>
              <a:rPr lang="en-US" dirty="0" smtClean="0">
                <a:hlinkClick r:id="rId2"/>
              </a:rPr>
              <a:t>/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Atsivertę aukščiau nurodytą puslapį ir perskaitę apie kompozitorių J. Gaidelį atsakykite į pateiktus klausimus:</a:t>
            </a:r>
          </a:p>
          <a:p>
            <a:pPr>
              <a:buFont typeface="+mj-lt"/>
              <a:buAutoNum type="arabicPeriod"/>
            </a:pPr>
            <a:r>
              <a:rPr lang="lt-LT" dirty="0" smtClean="0"/>
              <a:t>Išskirkite svarbiausius kompozitoriaus nuopelnus kūryboje.</a:t>
            </a:r>
          </a:p>
          <a:p>
            <a:pPr>
              <a:buFont typeface="+mj-lt"/>
              <a:buAutoNum type="arabicPeriod"/>
            </a:pPr>
            <a:r>
              <a:rPr lang="lt-LT" dirty="0" smtClean="0"/>
              <a:t>Išklausę </a:t>
            </a:r>
            <a:r>
              <a:rPr lang="en-US" dirty="0" smtClean="0"/>
              <a:t>3 </a:t>
            </a:r>
            <a:r>
              <a:rPr lang="en-US" dirty="0" err="1" smtClean="0"/>
              <a:t>pateiktus</a:t>
            </a:r>
            <a:r>
              <a:rPr lang="en-US" dirty="0" smtClean="0"/>
              <a:t> </a:t>
            </a:r>
            <a:r>
              <a:rPr lang="en-US" dirty="0" err="1" smtClean="0"/>
              <a:t>muzikini</a:t>
            </a:r>
            <a:r>
              <a:rPr lang="lt-LT" dirty="0" err="1" smtClean="0"/>
              <a:t>us</a:t>
            </a:r>
            <a:r>
              <a:rPr lang="lt-LT" dirty="0" smtClean="0"/>
              <a:t> kūrinius apibūdinkite juos (melodija, dinamika, ritmas, nuotaika, kitos muzikinės raiškos priemonės).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38845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344</Words>
  <Application>Microsoft Office PowerPoint</Application>
  <PresentationFormat>Plačiaekranė</PresentationFormat>
  <Paragraphs>15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Šnabždesys</vt:lpstr>
      <vt:lpstr> Pamokos tema:   Julius Gaidelis 1909-1983m.   </vt:lpstr>
      <vt:lpstr>Biografija</vt:lpstr>
      <vt:lpstr>„PowerPoint“ pateiktis</vt:lpstr>
      <vt:lpstr>„PowerPoint“ pateiktis</vt:lpstr>
      <vt:lpstr>Užduotis: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Pamokos tema:   Julius Gaidelis  Julius Gaidelis - vienas iškiliausių lietuvių išeivijos muzikų.</dc:title>
  <dc:creator>Ruta Lukauskiene</dc:creator>
  <cp:lastModifiedBy>Ruta Lukauskiene</cp:lastModifiedBy>
  <cp:revision>7</cp:revision>
  <dcterms:created xsi:type="dcterms:W3CDTF">2020-04-29T16:12:30Z</dcterms:created>
  <dcterms:modified xsi:type="dcterms:W3CDTF">2020-04-29T17:15:25Z</dcterms:modified>
</cp:coreProperties>
</file>