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7"/>
  </p:notesMasterIdLst>
  <p:sldIdLst>
    <p:sldId id="256" r:id="rId2"/>
    <p:sldId id="273" r:id="rId3"/>
    <p:sldId id="26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71F"/>
    <a:srgbClr val="1C25D4"/>
    <a:srgbClr val="99FF33"/>
    <a:srgbClr val="D41CB1"/>
    <a:srgbClr val="CB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9823-D204-4C5D-A09C-564D49B3A4E0}" type="datetimeFigureOut">
              <a:rPr lang="lt-LT" smtClean="0"/>
              <a:t>2020-05-05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AD7-DB37-48F6-921C-D12EDAC8865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89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DAD7-DB37-48F6-921C-D12EDAC8865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23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1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6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9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9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CC23A3-BEE2-4DED-98B9-8C2D97F63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806434"/>
            <a:ext cx="11061290" cy="3175631"/>
          </a:xfrm>
          <a:solidFill>
            <a:schemeClr val="accent4">
              <a:lumMod val="5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lt-LT" sz="4800" b="1" dirty="0"/>
              <a:t>Solfedžio 3 kl.</a:t>
            </a:r>
            <a:br>
              <a:rPr lang="lt-LT" sz="4800" b="1" dirty="0"/>
            </a:br>
            <a:r>
              <a:rPr lang="lt-LT" sz="4800" dirty="0"/>
              <a:t>Gegužės 11 d. – gegužės 15 d.</a:t>
            </a:r>
            <a:br>
              <a:rPr lang="lt-LT" sz="4800" dirty="0"/>
            </a:br>
            <a:endParaRPr lang="lt-LT" sz="48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2D29D70-26DB-4D5D-9535-FA4DA942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005" y="4188941"/>
            <a:ext cx="7426411" cy="1235675"/>
          </a:xfrm>
        </p:spPr>
        <p:txBody>
          <a:bodyPr>
            <a:normAutofit/>
          </a:bodyPr>
          <a:lstStyle/>
          <a:p>
            <a:pPr algn="ctr"/>
            <a:r>
              <a:rPr lang="lt-LT" sz="3200" dirty="0"/>
              <a:t>Pamokos tema: kartojimas</a:t>
            </a:r>
          </a:p>
          <a:p>
            <a:pPr algn="ctr"/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80260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86AF49C-231B-4A96-BD97-5E4ED3F5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398206"/>
            <a:ext cx="9607661" cy="934116"/>
          </a:xfrm>
        </p:spPr>
        <p:txBody>
          <a:bodyPr/>
          <a:lstStyle/>
          <a:p>
            <a:pPr algn="ctr"/>
            <a:r>
              <a:rPr lang="lt-LT" b="1" dirty="0">
                <a:solidFill>
                  <a:prstClr val="black"/>
                </a:solidFill>
              </a:rPr>
              <a:t>Parašyk melodinį diktantą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A781F10-1865-4C3A-A661-74FA568AE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459" y="3647639"/>
            <a:ext cx="5092930" cy="801943"/>
          </a:xfrm>
        </p:spPr>
        <p:txBody>
          <a:bodyPr>
            <a:normAutofit/>
          </a:bodyPr>
          <a:lstStyle/>
          <a:p>
            <a:r>
              <a:rPr lang="lt-LT" sz="2800" b="1" dirty="0" err="1">
                <a:solidFill>
                  <a:schemeClr val="accent4">
                    <a:lumMod val="50000"/>
                  </a:schemeClr>
                </a:solidFill>
              </a:rPr>
              <a:t>Tonikos</a:t>
            </a:r>
            <a:r>
              <a:rPr lang="lt-LT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lt-LT" sz="2800" b="1" dirty="0" err="1">
                <a:solidFill>
                  <a:schemeClr val="accent4">
                    <a:lumMod val="50000"/>
                  </a:schemeClr>
                </a:solidFill>
              </a:rPr>
              <a:t>kvintakordas</a:t>
            </a:r>
            <a:endParaRPr lang="lt-LT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Es dur trigarsis">
            <a:hlinkClick r:id="" action="ppaction://media"/>
            <a:extLst>
              <a:ext uri="{FF2B5EF4-FFF2-40B4-BE49-F238E27FC236}">
                <a16:creationId xmlns:a16="http://schemas.microsoft.com/office/drawing/2014/main" id="{DC261FB9-B61D-4A66-BFE2-400380221C25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76392" y="3647639"/>
            <a:ext cx="1239222" cy="1239222"/>
          </a:xfrm>
        </p:spPr>
      </p:pic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E882070-240A-467D-9FDF-C5B7E7088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3047" y="5141246"/>
            <a:ext cx="3509526" cy="802237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>
                <a:solidFill>
                  <a:srgbClr val="002060"/>
                </a:solidFill>
              </a:rPr>
              <a:t>Diktantas</a:t>
            </a:r>
          </a:p>
        </p:txBody>
      </p:sp>
      <p:pic>
        <p:nvPicPr>
          <p:cNvPr id="8" name="diktantas3kl">
            <a:hlinkClick r:id="" action="ppaction://media"/>
            <a:extLst>
              <a:ext uri="{FF2B5EF4-FFF2-40B4-BE49-F238E27FC236}">
                <a16:creationId xmlns:a16="http://schemas.microsoft.com/office/drawing/2014/main" id="{799A0979-9991-4B8A-895A-3BE9D74FE253}"/>
              </a:ext>
            </a:extLst>
          </p:cNvPr>
          <p:cNvPicPr>
            <a:picLocks noGrp="1" noChangeAspect="1"/>
          </p:cNvPicPr>
          <p:nvPr>
            <p:ph sz="quarter" idx="4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4117" y="5058322"/>
            <a:ext cx="1239222" cy="1239222"/>
          </a:xfr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D951B38-7C2A-44BE-B17B-0280914EAE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99" t="16427" r="10727" b="56849"/>
          <a:stretch/>
        </p:blipFill>
        <p:spPr>
          <a:xfrm>
            <a:off x="1292169" y="1314778"/>
            <a:ext cx="9607661" cy="18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4DC2AB-067A-4D4E-8FD9-C349B11F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96" y="500264"/>
            <a:ext cx="10135316" cy="984051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Sudaryk intervalus </a:t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 duoto garso aukštyn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9B9E5BD-E78A-4FD6-ABEC-32E91A84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1" y="411326"/>
            <a:ext cx="1072989" cy="1072989"/>
          </a:xfrm>
          <a:prstGeom prst="rect">
            <a:avLst/>
          </a:prstGeo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C26799C5-BA44-4F2A-AC81-B043E5FA8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852" t="47696" r="11700" b="29017"/>
          <a:stretch/>
        </p:blipFill>
        <p:spPr>
          <a:xfrm>
            <a:off x="1356852" y="2035277"/>
            <a:ext cx="9954007" cy="1991311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F317E32-D729-4D31-9160-2096A73B5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384" y="4577550"/>
            <a:ext cx="626723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BDB3122-60D3-4270-88D0-7340FE94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462980"/>
            <a:ext cx="11149781" cy="3915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600" dirty="0"/>
              <a:t>2 ir 3 skaidrėse esančias užduotis atlik raštu į sąsiuvinį, nufotografuok ir nusiųsk savo solfedžio mokytojai </a:t>
            </a:r>
          </a:p>
          <a:p>
            <a:pPr marL="0" indent="0" algn="ctr">
              <a:buNone/>
            </a:pPr>
            <a:r>
              <a:rPr lang="lt-LT" sz="3600" dirty="0"/>
              <a:t>nurodytu el. paštu.</a:t>
            </a:r>
          </a:p>
        </p:txBody>
      </p:sp>
      <p:pic>
        <p:nvPicPr>
          <p:cNvPr id="4" name="Grafinis elementas 3" descr="Šauktukas">
            <a:extLst>
              <a:ext uri="{FF2B5EF4-FFF2-40B4-BE49-F238E27FC236}">
                <a16:creationId xmlns:a16="http://schemas.microsoft.com/office/drawing/2014/main" id="{0075A525-2451-4CEB-AB07-729B78D1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79322"/>
            <a:ext cx="914400" cy="914400"/>
          </a:xfrm>
          <a:prstGeom prst="rect">
            <a:avLst/>
          </a:prstGeom>
        </p:spPr>
      </p:pic>
      <p:pic>
        <p:nvPicPr>
          <p:cNvPr id="6" name="Grafinis elementas 5" descr="Šauktukas">
            <a:extLst>
              <a:ext uri="{FF2B5EF4-FFF2-40B4-BE49-F238E27FC236}">
                <a16:creationId xmlns:a16="http://schemas.microsoft.com/office/drawing/2014/main" id="{4FBBF128-AC59-4368-B8CA-E48705599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2613" y="479322"/>
            <a:ext cx="914400" cy="914400"/>
          </a:xfrm>
          <a:prstGeom prst="rect">
            <a:avLst/>
          </a:prstGeom>
        </p:spPr>
      </p:pic>
      <p:pic>
        <p:nvPicPr>
          <p:cNvPr id="8" name="Grafinis elementas 7" descr="Šauktukas">
            <a:extLst>
              <a:ext uri="{FF2B5EF4-FFF2-40B4-BE49-F238E27FC236}">
                <a16:creationId xmlns:a16="http://schemas.microsoft.com/office/drawing/2014/main" id="{52DA09F1-5CEA-41E1-AAAB-ED0E57D6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307" y="4793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F1DDBF-ACEA-4227-9133-1382C355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429000"/>
            <a:ext cx="10146891" cy="2325542"/>
          </a:xfrm>
        </p:spPr>
        <p:txBody>
          <a:bodyPr/>
          <a:lstStyle/>
          <a:p>
            <a:pPr algn="ctr"/>
            <a:r>
              <a:rPr lang="lt-LT" b="1" dirty="0"/>
              <a:t>Iki kitos savaitės</a:t>
            </a:r>
            <a:r>
              <a:rPr lang="en-US" b="1" dirty="0"/>
              <a:t>!</a:t>
            </a:r>
            <a:br>
              <a:rPr lang="lt-LT" dirty="0"/>
            </a:br>
            <a:endParaRPr lang="lt-LT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78CC289-9937-4908-A151-0FAC4712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469" y="189706"/>
            <a:ext cx="3348711" cy="3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954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Popierius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4659</TotalTime>
  <Words>60</Words>
  <Application>Microsoft Office PowerPoint</Application>
  <PresentationFormat>Plačiaekranė</PresentationFormat>
  <Paragraphs>10</Paragraphs>
  <Slides>5</Slides>
  <Notes>1</Notes>
  <HiddenSlides>0</HiddenSlides>
  <MMClips>2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Galerija</vt:lpstr>
      <vt:lpstr>Solfedžio 3 kl. Gegužės 11 d. – gegužės 15 d. </vt:lpstr>
      <vt:lpstr>Parašyk melodinį diktantą</vt:lpstr>
      <vt:lpstr>Sudaryk intervalus  nuo duoto garso aukštyn</vt:lpstr>
      <vt:lpstr>„PowerPoint“ pateiktis</vt:lpstr>
      <vt:lpstr>Iki kitos savaitės!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3 kl. Kovo 30 d. – balandžio 3 d.</dc:title>
  <dc:creator>Vilija</dc:creator>
  <cp:lastModifiedBy>Vilija</cp:lastModifiedBy>
  <cp:revision>68</cp:revision>
  <dcterms:created xsi:type="dcterms:W3CDTF">2020-03-23T16:13:29Z</dcterms:created>
  <dcterms:modified xsi:type="dcterms:W3CDTF">2020-05-07T19:00:24Z</dcterms:modified>
</cp:coreProperties>
</file>