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7"/>
  </p:notesMasterIdLst>
  <p:sldIdLst>
    <p:sldId id="256" r:id="rId2"/>
    <p:sldId id="271" r:id="rId3"/>
    <p:sldId id="26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5D4"/>
    <a:srgbClr val="99FF33"/>
    <a:srgbClr val="D41CB1"/>
    <a:srgbClr val="CB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9823-D204-4C5D-A09C-564D49B3A4E0}" type="datetimeFigureOut">
              <a:rPr lang="lt-LT" smtClean="0"/>
              <a:t>2020-04-30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AD7-DB37-48F6-921C-D12EDAC8865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89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DAD7-DB37-48F6-921C-D12EDAC8865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63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DAD7-DB37-48F6-921C-D12EDAC8865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23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1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6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9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9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CC23A3-BEE2-4DED-98B9-8C2D97F63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806434"/>
            <a:ext cx="11061290" cy="3175631"/>
          </a:xfrm>
          <a:solidFill>
            <a:srgbClr val="99FF33"/>
          </a:solidFill>
        </p:spPr>
        <p:txBody>
          <a:bodyPr anchor="b">
            <a:normAutofit/>
          </a:bodyPr>
          <a:lstStyle/>
          <a:p>
            <a:pPr algn="ctr"/>
            <a:r>
              <a:rPr lang="lt-LT" sz="4800" b="1" dirty="0"/>
              <a:t>Solfedžio 3 kl.</a:t>
            </a:r>
            <a:br>
              <a:rPr lang="lt-LT" sz="4800" b="1" dirty="0"/>
            </a:br>
            <a:r>
              <a:rPr lang="lt-LT" sz="4800" dirty="0"/>
              <a:t>Gegužės 4 d. – gegužės 8 d.</a:t>
            </a:r>
            <a:br>
              <a:rPr lang="lt-LT" sz="4800" dirty="0"/>
            </a:br>
            <a:endParaRPr lang="lt-LT" sz="48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2D29D70-26DB-4D5D-9535-FA4DA942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005" y="4188941"/>
            <a:ext cx="7426411" cy="1235675"/>
          </a:xfrm>
        </p:spPr>
        <p:txBody>
          <a:bodyPr>
            <a:normAutofit/>
          </a:bodyPr>
          <a:lstStyle/>
          <a:p>
            <a:pPr algn="ctr"/>
            <a:r>
              <a:rPr lang="lt-LT" sz="3200" dirty="0"/>
              <a:t>Pamokos tema: kartojimas</a:t>
            </a:r>
          </a:p>
          <a:p>
            <a:pPr algn="ctr"/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80260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>
            <a:extLst>
              <a:ext uri="{FF2B5EF4-FFF2-40B4-BE49-F238E27FC236}">
                <a16:creationId xmlns:a16="http://schemas.microsoft.com/office/drawing/2014/main" id="{3DDE2C83-23F5-4803-B663-83D84346477C}"/>
              </a:ext>
            </a:extLst>
          </p:cNvPr>
          <p:cNvSpPr/>
          <p:nvPr/>
        </p:nvSpPr>
        <p:spPr>
          <a:xfrm>
            <a:off x="1607574" y="429523"/>
            <a:ext cx="8583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/>
              <a:t>Parašyk pratimą smuiko rakte, sužymėk laipsnius.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448E6D2-4AD6-4C90-B761-A3DB9E9E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085" y="562259"/>
            <a:ext cx="1072989" cy="1072989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2E859F7-B2E6-4A11-A83A-0D2AB20DB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033" t="23832" r="8547" b="27731"/>
          <a:stretch/>
        </p:blipFill>
        <p:spPr>
          <a:xfrm>
            <a:off x="1607574" y="1681471"/>
            <a:ext cx="9438968" cy="332021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60D852D-73EB-4176-81E0-78C7F1A82A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58" t="20846" r="39395" b="53980"/>
          <a:stretch/>
        </p:blipFill>
        <p:spPr>
          <a:xfrm>
            <a:off x="1118397" y="5333293"/>
            <a:ext cx="3792816" cy="1399872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DA3BA160-08B0-4A7C-B805-6B173E361B14}"/>
              </a:ext>
            </a:extLst>
          </p:cNvPr>
          <p:cNvSpPr/>
          <p:nvPr/>
        </p:nvSpPr>
        <p:spPr>
          <a:xfrm>
            <a:off x="393518" y="5606471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/>
              <a:t>Pvz</a:t>
            </a:r>
            <a:r>
              <a:rPr lang="lt-LT" dirty="0"/>
              <a:t>.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35AC884-2A28-49EA-AA5F-982E6E7C5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392" y="5540103"/>
            <a:ext cx="547468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7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4DC2AB-067A-4D4E-8FD9-C349B11F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96" y="435080"/>
            <a:ext cx="10135316" cy="1049235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 ritminį pratimą, įrašyk garso įrašą, </a:t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atsiųsk mokytojai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9B9E5BD-E78A-4FD6-ABEC-32E91A84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712" y="411326"/>
            <a:ext cx="1072989" cy="1072989"/>
          </a:xfrm>
          <a:prstGeom prst="rect">
            <a:avLst/>
          </a:prstGeom>
        </p:spPr>
      </p:pic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2B15CD5-E3F4-4545-AEB1-DC1A491EA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1450975" y="2393005"/>
            <a:ext cx="9604375" cy="26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BDB3122-60D3-4270-88D0-7340FE94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015732"/>
            <a:ext cx="11149781" cy="4362946"/>
          </a:xfrm>
        </p:spPr>
        <p:txBody>
          <a:bodyPr>
            <a:normAutofit fontScale="92500" lnSpcReduction="10000"/>
          </a:bodyPr>
          <a:lstStyle/>
          <a:p>
            <a:r>
              <a:rPr lang="lt-LT" sz="3600" dirty="0"/>
              <a:t> 2 skaidrėje užduotį atlik raštu į sąsiuvinį, nufotografuok ir nusiųsk savo solfedžio mokytojai nurodytu el. paštu.</a:t>
            </a:r>
          </a:p>
          <a:p>
            <a:r>
              <a:rPr lang="lt-LT" sz="3600" dirty="0"/>
              <a:t> 3 skaidrėje ritminį pratimą įrašyk garso įrašą, atsiųsk mokytojai.</a:t>
            </a:r>
          </a:p>
          <a:p>
            <a:r>
              <a:rPr lang="lt-LT" sz="3600" dirty="0">
                <a:solidFill>
                  <a:srgbClr val="0070C0"/>
                </a:solidFill>
              </a:rPr>
              <a:t>Mokytojų prašymas: atliktas užduotis siųskite savo solfedžio mokytojams viename laiške elektroniniu paštu (ne Messenger,  </a:t>
            </a:r>
            <a:r>
              <a:rPr lang="lt-LT" sz="3600" dirty="0" err="1">
                <a:solidFill>
                  <a:srgbClr val="0070C0"/>
                </a:solidFill>
              </a:rPr>
              <a:t>Viber</a:t>
            </a:r>
            <a:r>
              <a:rPr lang="lt-LT" sz="3600" dirty="0">
                <a:solidFill>
                  <a:srgbClr val="0070C0"/>
                </a:solidFill>
              </a:rPr>
              <a:t> ar kt. programėlėse)</a:t>
            </a:r>
          </a:p>
        </p:txBody>
      </p:sp>
      <p:pic>
        <p:nvPicPr>
          <p:cNvPr id="4" name="Grafinis elementas 3" descr="Šauktukas">
            <a:extLst>
              <a:ext uri="{FF2B5EF4-FFF2-40B4-BE49-F238E27FC236}">
                <a16:creationId xmlns:a16="http://schemas.microsoft.com/office/drawing/2014/main" id="{0075A525-2451-4CEB-AB07-729B78D1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79322"/>
            <a:ext cx="914400" cy="914400"/>
          </a:xfrm>
          <a:prstGeom prst="rect">
            <a:avLst/>
          </a:prstGeom>
        </p:spPr>
      </p:pic>
      <p:pic>
        <p:nvPicPr>
          <p:cNvPr id="6" name="Grafinis elementas 5" descr="Šauktukas">
            <a:extLst>
              <a:ext uri="{FF2B5EF4-FFF2-40B4-BE49-F238E27FC236}">
                <a16:creationId xmlns:a16="http://schemas.microsoft.com/office/drawing/2014/main" id="{4FBBF128-AC59-4368-B8CA-E48705599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2613" y="479322"/>
            <a:ext cx="914400" cy="914400"/>
          </a:xfrm>
          <a:prstGeom prst="rect">
            <a:avLst/>
          </a:prstGeom>
        </p:spPr>
      </p:pic>
      <p:pic>
        <p:nvPicPr>
          <p:cNvPr id="8" name="Grafinis elementas 7" descr="Šauktukas">
            <a:extLst>
              <a:ext uri="{FF2B5EF4-FFF2-40B4-BE49-F238E27FC236}">
                <a16:creationId xmlns:a16="http://schemas.microsoft.com/office/drawing/2014/main" id="{52DA09F1-5CEA-41E1-AAAB-ED0E57D6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307" y="4793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F1DDBF-ACEA-4227-9133-1382C355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429000"/>
            <a:ext cx="10146891" cy="2325542"/>
          </a:xfrm>
        </p:spPr>
        <p:txBody>
          <a:bodyPr/>
          <a:lstStyle/>
          <a:p>
            <a:pPr algn="ctr"/>
            <a:r>
              <a:rPr lang="lt-LT" b="1" dirty="0"/>
              <a:t>Iki kitos savaitės</a:t>
            </a:r>
            <a:r>
              <a:rPr lang="en-US" b="1" dirty="0"/>
              <a:t>!</a:t>
            </a:r>
            <a:br>
              <a:rPr lang="lt-LT" dirty="0"/>
            </a:br>
            <a:endParaRPr lang="lt-LT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78CC289-9937-4908-A151-0FAC4712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469" y="189706"/>
            <a:ext cx="3348711" cy="3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954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Oranž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1404</TotalTime>
  <Words>102</Words>
  <Application>Microsoft Office PowerPoint</Application>
  <PresentationFormat>Plačiaekranė</PresentationFormat>
  <Paragraphs>11</Paragraphs>
  <Slides>5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Galerija</vt:lpstr>
      <vt:lpstr>Solfedžio 3 kl. Gegužės 4 d. – gegužės 8 d. </vt:lpstr>
      <vt:lpstr>„PowerPoint“ pateiktis</vt:lpstr>
      <vt:lpstr>Atlik ritminį pratimą, įrašyk garso įrašą,  atsiųsk mokytojai</vt:lpstr>
      <vt:lpstr>„PowerPoint“ pateiktis</vt:lpstr>
      <vt:lpstr>Iki kitos savaitės!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3 kl. Kovo 30 d. – balandžio 3 d.</dc:title>
  <dc:creator>Vilija</dc:creator>
  <cp:lastModifiedBy>Vilija</cp:lastModifiedBy>
  <cp:revision>61</cp:revision>
  <dcterms:created xsi:type="dcterms:W3CDTF">2020-03-23T16:13:29Z</dcterms:created>
  <dcterms:modified xsi:type="dcterms:W3CDTF">2020-04-30T05:59:14Z</dcterms:modified>
</cp:coreProperties>
</file>