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76" r:id="rId3"/>
    <p:sldId id="274" r:id="rId4"/>
    <p:sldId id="271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85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96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351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9841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905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8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0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48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7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0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3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3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0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72104" y="2386080"/>
            <a:ext cx="6743700" cy="1234440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dirty="0"/>
              <a:t>Solfedžio </a:t>
            </a:r>
            <a:r>
              <a:rPr lang="lt-LT" dirty="0" smtClean="0"/>
              <a:t>pamoka-5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4050" dirty="0"/>
              <a:t>2 klasė</a:t>
            </a:r>
          </a:p>
        </p:txBody>
      </p:sp>
    </p:spTree>
    <p:extLst>
      <p:ext uri="{BB962C8B-B14F-4D97-AF65-F5344CB8AC3E}">
        <p14:creationId xmlns:p14="http://schemas.microsoft.com/office/powerpoint/2010/main" val="24816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/>
          <a:srcRect l="27141" t="31965" r="27470" b="12085"/>
          <a:stretch/>
        </p:blipFill>
        <p:spPr>
          <a:xfrm>
            <a:off x="681925" y="3169404"/>
            <a:ext cx="6036590" cy="337863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3"/>
          <a:srcRect l="-89752" t="8671" r="102154" b="-73494"/>
          <a:stretch/>
        </p:blipFill>
        <p:spPr>
          <a:xfrm>
            <a:off x="1232115" y="1596324"/>
            <a:ext cx="4633993" cy="4719235"/>
          </a:xfrm>
          <a:prstGeom prst="rect">
            <a:avLst/>
          </a:prstGeom>
        </p:spPr>
      </p:pic>
      <p:pic>
        <p:nvPicPr>
          <p:cNvPr id="4" name="Paveikslėlis 3"/>
          <p:cNvPicPr/>
          <p:nvPr/>
        </p:nvPicPr>
        <p:blipFill rotWithShape="1">
          <a:blip r:embed="rId3"/>
          <a:srcRect l="40363" t="21616" r="34817" b="55837"/>
          <a:stretch/>
        </p:blipFill>
        <p:spPr bwMode="auto">
          <a:xfrm>
            <a:off x="1759639" y="577312"/>
            <a:ext cx="3268980" cy="1863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8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7" y="2480954"/>
            <a:ext cx="6958739" cy="78783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1387097" y="1468897"/>
            <a:ext cx="6230319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t-L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Paplok ritmą skiemenuodamas, atsiųsk mokytojai:</a:t>
            </a:r>
            <a:endParaRPr lang="lt-L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46" y="3951663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/>
          <p:nvPr/>
        </p:nvPicPr>
        <p:blipFill rotWithShape="1">
          <a:blip r:embed="rId2"/>
          <a:srcRect l="16186" t="27891" r="18323" b="31157"/>
          <a:stretch/>
        </p:blipFill>
        <p:spPr bwMode="auto">
          <a:xfrm>
            <a:off x="2239506" y="1015140"/>
            <a:ext cx="4298256" cy="985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/>
          <a:srcRect l="29852" t="25247" r="24291" b="35479"/>
          <a:stretch/>
        </p:blipFill>
        <p:spPr>
          <a:xfrm>
            <a:off x="379708" y="2247254"/>
            <a:ext cx="6950990" cy="32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72" y="2786440"/>
            <a:ext cx="4285714" cy="3114286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2727701" y="3234652"/>
            <a:ext cx="30996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solidFill>
                  <a:srgbClr val="548235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 kito pasimatymo</a:t>
            </a:r>
            <a:endParaRPr lang="lt-L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</TotalTime>
  <Words>14</Words>
  <Application>Microsoft Office PowerPoint</Application>
  <PresentationFormat>Demonstracija ekrane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2" baseType="lpstr">
      <vt:lpstr>Arial</vt:lpstr>
      <vt:lpstr>Berlin Sans FB Demi</vt:lpstr>
      <vt:lpstr>Calibri</vt:lpstr>
      <vt:lpstr>Times New Roman</vt:lpstr>
      <vt:lpstr>Trebuchet MS</vt:lpstr>
      <vt:lpstr>Wingdings 3</vt:lpstr>
      <vt:lpstr>Briaunota</vt:lpstr>
      <vt:lpstr>Solfedžio pamoka-5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pamoka-2</dc:title>
  <dc:creator>„Windows“ vartotojas</dc:creator>
  <cp:lastModifiedBy>„Windows“ vartotojas</cp:lastModifiedBy>
  <cp:revision>47</cp:revision>
  <dcterms:created xsi:type="dcterms:W3CDTF">2020-03-29T19:42:39Z</dcterms:created>
  <dcterms:modified xsi:type="dcterms:W3CDTF">2020-04-22T22:23:27Z</dcterms:modified>
</cp:coreProperties>
</file>