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67" r:id="rId2"/>
    <p:sldId id="280" r:id="rId3"/>
    <p:sldId id="281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E11BF6A4-48FD-436F-BACD-3EC51283C227}">
          <p14:sldIdLst>
            <p14:sldId id="267"/>
            <p14:sldId id="280"/>
            <p14:sldId id="281"/>
            <p14:sldId id="270"/>
          </p14:sldIdLst>
        </p14:section>
        <p14:section name="Sekcija be pavadinimo" id="{AB849B43-B33C-457D-AB77-B44BD49F3E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48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4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3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42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35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556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07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15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1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3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3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4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2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6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8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79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/>
              <a:t>Solfedžio  užduotis -7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4564049" y="3174250"/>
            <a:ext cx="5677232" cy="6192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klasė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9" t="17982" r="28117" b="25553"/>
          <a:stretch/>
        </p:blipFill>
        <p:spPr bwMode="auto">
          <a:xfrm>
            <a:off x="992221" y="680936"/>
            <a:ext cx="10544783" cy="55447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4487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ording_24">
            <a:hlinkClick r:id="" action="ppaction://media"/>
            <a:extLst>
              <a:ext uri="{FF2B5EF4-FFF2-40B4-BE49-F238E27FC236}">
                <a16:creationId xmlns:a16="http://schemas.microsoft.com/office/drawing/2014/main" id="{C063773F-4C41-422A-BD83-9EC96A18ABC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1466807" y="1483047"/>
            <a:ext cx="1412317" cy="1412317"/>
          </a:xfr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5D817304-AF8C-4258-8E41-5B1E1BD3F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5012" y="1099751"/>
            <a:ext cx="6926633" cy="5474044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00617364-3AAD-4529-A186-3D71FEC6B4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6279" y="381391"/>
            <a:ext cx="905944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5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Znalezione obrazy dla zapytania nuty clipart | Muzieknoten, Muziek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12" y="2821056"/>
            <a:ext cx="3936255" cy="17827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tačiakampis 2"/>
          <p:cNvSpPr/>
          <p:nvPr/>
        </p:nvSpPr>
        <p:spPr>
          <a:xfrm>
            <a:off x="3239580" y="2178859"/>
            <a:ext cx="5703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Užduotis  patikrinimui siųsk  į  mokytojos nurodytą e-paštą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4359035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247</TotalTime>
  <Words>14</Words>
  <Application>Microsoft Office PowerPoint</Application>
  <PresentationFormat>Plačiaekranė</PresentationFormat>
  <Paragraphs>3</Paragraphs>
  <Slides>4</Slides>
  <Notes>0</Notes>
  <HiddenSlides>0</HiddenSlides>
  <MMClips>1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Dalis</vt:lpstr>
      <vt:lpstr>Solfedžio  užduotis -7</vt:lpstr>
      <vt:lpstr>„PowerPoint“ pateiktis</vt:lpstr>
      <vt:lpstr>„PowerPoint“ pateiktis</vt:lpstr>
      <vt:lpstr>„PowerPoint“ pateiktis</vt:lpstr>
    </vt:vector>
  </TitlesOfParts>
  <Company>J.Kacinsko muzikos mokykla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Solfedžio iv klasė</dc:title>
  <dc:creator>Išmanioji lenta</dc:creator>
  <cp:lastModifiedBy>Vilija</cp:lastModifiedBy>
  <cp:revision>32</cp:revision>
  <dcterms:created xsi:type="dcterms:W3CDTF">2020-03-23T17:43:50Z</dcterms:created>
  <dcterms:modified xsi:type="dcterms:W3CDTF">2020-05-08T18:30:23Z</dcterms:modified>
</cp:coreProperties>
</file>