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75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18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293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3787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46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8821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19342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95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524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2421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7349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46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802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690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034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751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7110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6177-BB30-4D1E-BEA5-061785D70518}" type="datetimeFigureOut">
              <a:rPr lang="lt-LT" smtClean="0"/>
              <a:t>2020-04-10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05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WfRe-Hk10tI&amp;list=RDNyzn1iN0U60&amp;index=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2F53A3-AC33-4425-9EB9-DD9869D9E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SOLFEDŽIO 0 KL.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0B8644A-3C5A-49F2-99C6-5B08D2A61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/>
              <a:t>Balandžio 14 </a:t>
            </a:r>
            <a:r>
              <a:rPr lang="lt-LT" dirty="0"/>
              <a:t>– </a:t>
            </a:r>
            <a:r>
              <a:rPr lang="lt-LT"/>
              <a:t>Balandžio 17 </a:t>
            </a:r>
            <a:r>
              <a:rPr lang="lt-LT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251052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283059-B9F3-4E58-8881-474B523B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PARAŠYK Į SĄSIUVINĮ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CC5E69-21CD-45BA-972D-6005DCCF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" y="5461686"/>
            <a:ext cx="11924271" cy="9638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lt-LT" sz="3200" b="1" dirty="0" err="1">
                <a:solidFill>
                  <a:schemeClr val="accent5">
                    <a:lumMod val="50000"/>
                  </a:schemeClr>
                </a:solidFill>
              </a:rPr>
              <a:t>Natelės</a:t>
            </a: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 gyvena penklinėje. </a:t>
            </a:r>
          </a:p>
          <a:p>
            <a:pPr marL="0" indent="0" algn="ctr">
              <a:buNone/>
            </a:pP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Gražiai parašyk natas į sąsiuvinį ten, kur jos gyvena.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B8013F4-E488-4FB3-8520-4C3FF6213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t="9432" b="9906"/>
          <a:stretch/>
        </p:blipFill>
        <p:spPr>
          <a:xfrm>
            <a:off x="1028700" y="2236573"/>
            <a:ext cx="9449830" cy="14287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1CC0E11D-98DA-4973-969D-803D4C844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6" t="75147" r="11250" b="5204"/>
          <a:stretch/>
        </p:blipFill>
        <p:spPr>
          <a:xfrm>
            <a:off x="1754658" y="3955908"/>
            <a:ext cx="8027773" cy="134688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Grafinis elementas 7" descr="Pieštukas">
            <a:extLst>
              <a:ext uri="{FF2B5EF4-FFF2-40B4-BE49-F238E27FC236}">
                <a16:creationId xmlns:a16="http://schemas.microsoft.com/office/drawing/2014/main" id="{89A069D7-EF8A-4D25-BC7C-921AC1014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8530" y="6964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4560CB7-6459-4D12-95B5-CC0BCAA0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Trūksta </a:t>
            </a:r>
            <a:r>
              <a:rPr lang="lt-LT" b="1" dirty="0" err="1">
                <a:solidFill>
                  <a:schemeClr val="accent2">
                    <a:lumMod val="75000"/>
                  </a:schemeClr>
                </a:solidFill>
              </a:rPr>
              <a:t>natelių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...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884A2811-BA92-4D59-9AB5-660F718BE08E}"/>
              </a:ext>
            </a:extLst>
          </p:cNvPr>
          <p:cNvSpPr/>
          <p:nvPr/>
        </p:nvSpPr>
        <p:spPr>
          <a:xfrm>
            <a:off x="1655379" y="2277154"/>
            <a:ext cx="8907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Šiai dainelei pritrūko </a:t>
            </a:r>
            <a:r>
              <a:rPr lang="lt-LT" sz="2800" b="1" dirty="0" err="1">
                <a:solidFill>
                  <a:schemeClr val="accent5">
                    <a:lumMod val="50000"/>
                  </a:schemeClr>
                </a:solidFill>
              </a:rPr>
              <a:t>natelių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, parašyk kur trūksta kiekvienam </a:t>
            </a:r>
            <a:r>
              <a:rPr lang="lt-LT" sz="2800" b="1" dirty="0" err="1">
                <a:solidFill>
                  <a:schemeClr val="accent5">
                    <a:lumMod val="50000"/>
                  </a:schemeClr>
                </a:solidFill>
              </a:rPr>
              <a:t>skiemenukui</a:t>
            </a:r>
            <a:r>
              <a:rPr lang="lt-LT" sz="2800" b="1" dirty="0">
                <a:solidFill>
                  <a:schemeClr val="accent5">
                    <a:lumMod val="50000"/>
                  </a:schemeClr>
                </a:solidFill>
              </a:rPr>
              <a:t> po natą.</a:t>
            </a:r>
          </a:p>
        </p:txBody>
      </p:sp>
      <p:pic>
        <p:nvPicPr>
          <p:cNvPr id="7" name="Turinio vietos rezervavimo ženklas 6">
            <a:extLst>
              <a:ext uri="{FF2B5EF4-FFF2-40B4-BE49-F238E27FC236}">
                <a16:creationId xmlns:a16="http://schemas.microsoft.com/office/drawing/2014/main" id="{78BD05E4-5B24-484E-BC9F-4DBC1BAA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37518" y="3451014"/>
            <a:ext cx="10820400" cy="232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7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EDACFE-B23B-4696-AEC5-5093ADC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Padainuok dainelę natomis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3650B36-6D4A-420A-9E45-083DF27C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321" y="2489311"/>
            <a:ext cx="11370276" cy="511935"/>
          </a:xfrm>
        </p:spPr>
        <p:txBody>
          <a:bodyPr/>
          <a:lstStyle/>
          <a:p>
            <a:pPr marL="0" indent="0">
              <a:buNone/>
            </a:pPr>
            <a:r>
              <a:rPr lang="lt-LT" dirty="0">
                <a:hlinkClick r:id="rId2"/>
              </a:rPr>
              <a:t>https://www.youtube.com/watch?v=WfRe-Hk10tI&amp;list=RDNyzn1iN0U60&amp;index=10</a:t>
            </a:r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A6F69C1-909E-4E9C-9B5F-6CBEF55ED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31" b="34716"/>
          <a:stretch/>
        </p:blipFill>
        <p:spPr>
          <a:xfrm>
            <a:off x="3791603" y="3116687"/>
            <a:ext cx="4608794" cy="35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8D8F94-624C-438B-A770-5C53023B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49" y="764373"/>
            <a:ext cx="10431888" cy="1293028"/>
          </a:xfrm>
        </p:spPr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REIKĖS MAMYTĖS ar tėvelio  PAGALBOS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E99001-A25D-4FA8-8BE0-8C9207F9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6531"/>
            <a:ext cx="10820400" cy="4024125"/>
          </a:xfrm>
        </p:spPr>
        <p:txBody>
          <a:bodyPr>
            <a:normAutofit/>
          </a:bodyPr>
          <a:lstStyle/>
          <a:p>
            <a:r>
              <a:rPr lang="lt-LT" sz="4000" dirty="0"/>
              <a:t>2 ir 3 skaidrėse esančius pratimus parašyti į sąsiuvinį ir nufotografuoti.</a:t>
            </a:r>
          </a:p>
          <a:p>
            <a:r>
              <a:rPr lang="lt-LT" sz="4000" dirty="0"/>
              <a:t>4 skaidrėje dainuoti natas su įrašu, būtų smagu, jeigu pavyktų įrašyti.</a:t>
            </a:r>
          </a:p>
          <a:p>
            <a:r>
              <a:rPr lang="lt-LT" sz="4000" dirty="0"/>
              <a:t>Atsiųsti mokytojai.</a:t>
            </a:r>
          </a:p>
        </p:txBody>
      </p:sp>
    </p:spTree>
    <p:extLst>
      <p:ext uri="{BB962C8B-B14F-4D97-AF65-F5344CB8AC3E}">
        <p14:creationId xmlns:p14="http://schemas.microsoft.com/office/powerpoint/2010/main" val="48707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8FB08DA-CECC-4971-9306-B348A25B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02" y="294731"/>
            <a:ext cx="3346994" cy="3346994"/>
          </a:xfrm>
          <a:prstGeom prst="rect">
            <a:avLst/>
          </a:prstGeom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F7F082A-61FE-4D71-A458-476CECC2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>
                <a:solidFill>
                  <a:schemeClr val="accent2">
                    <a:lumMod val="75000"/>
                  </a:schemeClr>
                </a:solidFill>
              </a:rPr>
              <a:t>Iki kitos savaitės!</a:t>
            </a:r>
          </a:p>
        </p:txBody>
      </p:sp>
    </p:spTree>
    <p:extLst>
      <p:ext uri="{BB962C8B-B14F-4D97-AF65-F5344CB8AC3E}">
        <p14:creationId xmlns:p14="http://schemas.microsoft.com/office/powerpoint/2010/main" val="3312243751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Garų pėdsaka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Garų pėdsaka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rų pėdsaka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Garų pėdsakas</Template>
  <TotalTime>93</TotalTime>
  <Words>107</Words>
  <Application>Microsoft Office PowerPoint</Application>
  <PresentationFormat>Plačiaekranė</PresentationFormat>
  <Paragraphs>14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Garų pėdsakas</vt:lpstr>
      <vt:lpstr>SOLFEDŽIO 0 KL.</vt:lpstr>
      <vt:lpstr>PARAŠYK Į SĄSIUVINĮ</vt:lpstr>
      <vt:lpstr>Trūksta natelių...</vt:lpstr>
      <vt:lpstr>Padainuok dainelę natomis</vt:lpstr>
      <vt:lpstr>REIKĖS MAMYTĖS ar tėvelio  PAGALBOS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0 KL.</dc:title>
  <dc:creator>Vilija</dc:creator>
  <cp:lastModifiedBy>Vilija</cp:lastModifiedBy>
  <cp:revision>9</cp:revision>
  <dcterms:created xsi:type="dcterms:W3CDTF">2020-04-02T22:00:16Z</dcterms:created>
  <dcterms:modified xsi:type="dcterms:W3CDTF">2020-04-10T09:40:41Z</dcterms:modified>
</cp:coreProperties>
</file>