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69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666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876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58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42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753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295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820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5855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771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749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16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946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849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047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50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6177-BB30-4D1E-BEA5-061785D70518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11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udorius.lt/zaidimas-atspek-nata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vZ5mlfZlg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22F53A3-AC33-4425-9EB9-DD9869D9E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SOLFEDŽIO 0 KL.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0B8644A-3C5A-49F2-99C6-5B08D2A61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Balandžio 6 – Balandžio 10 d.</a:t>
            </a:r>
          </a:p>
        </p:txBody>
      </p:sp>
    </p:spTree>
    <p:extLst>
      <p:ext uri="{BB962C8B-B14F-4D97-AF65-F5344CB8AC3E}">
        <p14:creationId xmlns:p14="http://schemas.microsoft.com/office/powerpoint/2010/main" val="251052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B2F9FE9-4BAF-4AB4-A544-9AAF3FD5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NATELIŲ žaidimas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36B519F-1D4A-4A33-8D4A-1EDB4533C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800" dirty="0"/>
              <a:t>Paspaudęs nuorodą, rasi </a:t>
            </a:r>
            <a:r>
              <a:rPr lang="lt-LT" sz="2800" dirty="0" err="1"/>
              <a:t>natelių</a:t>
            </a:r>
            <a:r>
              <a:rPr lang="lt-LT" sz="2800" dirty="0"/>
              <a:t> žaidimą. Pažaisk jį. Ar jau moki visas </a:t>
            </a:r>
            <a:r>
              <a:rPr lang="lt-LT" sz="2800" dirty="0" err="1"/>
              <a:t>nateles</a:t>
            </a:r>
            <a:r>
              <a:rPr lang="lt-LT" sz="2800" dirty="0"/>
              <a:t>?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>
                <a:hlinkClick r:id="rId2"/>
              </a:rPr>
              <a:t>https://dudorius.lt/zaidimas-atspek-natas/</a:t>
            </a: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sz="2800" dirty="0"/>
              <a:t>Kaip žaisti: spausti </a:t>
            </a:r>
            <a:r>
              <a:rPr lang="lt-LT" sz="2800" dirty="0" err="1"/>
              <a:t>natelės</a:t>
            </a:r>
            <a:r>
              <a:rPr lang="lt-LT" sz="2800" dirty="0"/>
              <a:t> kurią matai pavadinimą, tada pasitikrink – SPĖTI.</a:t>
            </a:r>
          </a:p>
          <a:p>
            <a:pPr marL="0" indent="0">
              <a:buNone/>
            </a:pPr>
            <a:r>
              <a:rPr lang="lt-LT" sz="2800" dirty="0"/>
              <a:t>Leisk pažaisti ir mamytei </a:t>
            </a:r>
            <a:r>
              <a:rPr lang="lt-LT" sz="2800" dirty="0">
                <a:sym typeface="Wingdings" panose="05000000000000000000" pitchFamily="2" charset="2"/>
              </a:rPr>
              <a:t>. Kas laimėjo?</a:t>
            </a:r>
            <a:endParaRPr lang="lt-LT" sz="2800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4639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283059-B9F3-4E58-8881-474B523B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PARAŠYK Į SĄSIUVINĮ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5CC5E69-21CD-45BA-972D-6005DCCF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0600"/>
            <a:ext cx="10820400" cy="141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Gražiai parašyk </a:t>
            </a:r>
            <a:r>
              <a:rPr lang="lt-LT" sz="3200" b="1" dirty="0" err="1">
                <a:solidFill>
                  <a:schemeClr val="accent5">
                    <a:lumMod val="50000"/>
                  </a:schemeClr>
                </a:solidFill>
              </a:rPr>
              <a:t>nateles</a:t>
            </a: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 į sąsiuvinį. O jei žinai, parašyk jų pavadinimus.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1E9EA5C-8734-48D0-BC71-D6DCD240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85800" y="2364649"/>
            <a:ext cx="9601200" cy="16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560CB7-6459-4D12-95B5-CC0BCAA0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Trūksta </a:t>
            </a:r>
            <a:r>
              <a:rPr lang="lt-LT" b="1" dirty="0" err="1">
                <a:solidFill>
                  <a:schemeClr val="accent2">
                    <a:lumMod val="75000"/>
                  </a:schemeClr>
                </a:solidFill>
              </a:rPr>
              <a:t>natelių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ADC68B3B-70B1-4DEC-BD1D-B7DE1627F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98156" y="3664428"/>
            <a:ext cx="10015151" cy="192174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884A2811-BA92-4D59-9AB5-660F718BE08E}"/>
              </a:ext>
            </a:extLst>
          </p:cNvPr>
          <p:cNvSpPr/>
          <p:nvPr/>
        </p:nvSpPr>
        <p:spPr>
          <a:xfrm>
            <a:off x="1655379" y="2277154"/>
            <a:ext cx="8907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accent5">
                    <a:lumMod val="50000"/>
                  </a:schemeClr>
                </a:solidFill>
              </a:rPr>
              <a:t>Šitam eilėraštukui pritrūko </a:t>
            </a:r>
            <a:r>
              <a:rPr lang="lt-LT" sz="2800" b="1" dirty="0" err="1">
                <a:solidFill>
                  <a:schemeClr val="accent5">
                    <a:lumMod val="50000"/>
                  </a:schemeClr>
                </a:solidFill>
              </a:rPr>
              <a:t>natelių</a:t>
            </a: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</a:rPr>
              <a:t>, parašyk kur trūksta kiekvienam </a:t>
            </a:r>
            <a:r>
              <a:rPr lang="lt-LT" sz="2800" b="1" dirty="0" err="1">
                <a:solidFill>
                  <a:schemeClr val="accent5">
                    <a:lumMod val="50000"/>
                  </a:schemeClr>
                </a:solidFill>
              </a:rPr>
              <a:t>skiemenukui</a:t>
            </a: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</a:rPr>
              <a:t> po natą.</a:t>
            </a:r>
          </a:p>
        </p:txBody>
      </p:sp>
    </p:spTree>
    <p:extLst>
      <p:ext uri="{BB962C8B-B14F-4D97-AF65-F5344CB8AC3E}">
        <p14:creationId xmlns:p14="http://schemas.microsoft.com/office/powerpoint/2010/main" val="59947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EDACFE-B23B-4696-AEC5-5093ADC3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Paplok pratimą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3650B36-6D4A-420A-9E45-083DF27C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29000"/>
            <a:ext cx="10820400" cy="2789685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>
                <a:hlinkClick r:id="rId2"/>
              </a:rPr>
              <a:t>https://www.youtube.com/watch?v=4vZ5mlfZlgk</a:t>
            </a: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467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8D8F94-624C-438B-A770-5C53023B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REIKĖS MAMYTĖS PAGALBOS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AE99001-A25D-4FA8-8BE0-8C9207F97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000" dirty="0"/>
              <a:t>3 ir 4 skaidrėse esančius pratimus parašyti į sąsiuvinį ir nufotografuoti.</a:t>
            </a:r>
          </a:p>
          <a:p>
            <a:r>
              <a:rPr lang="lt-LT" sz="4000" dirty="0"/>
              <a:t>5 skaidrėje rimą ploti su įrašu, būtų smagu, jeigu pavyktų įrašyti.</a:t>
            </a:r>
          </a:p>
          <a:p>
            <a:r>
              <a:rPr lang="lt-LT" sz="4000" dirty="0"/>
              <a:t>Atsiųsti mokytojai.</a:t>
            </a:r>
          </a:p>
        </p:txBody>
      </p:sp>
    </p:spTree>
    <p:extLst>
      <p:ext uri="{BB962C8B-B14F-4D97-AF65-F5344CB8AC3E}">
        <p14:creationId xmlns:p14="http://schemas.microsoft.com/office/powerpoint/2010/main" val="48707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8FB08DA-CECC-4971-9306-B348A25B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02" y="294731"/>
            <a:ext cx="3346994" cy="3346994"/>
          </a:xfrm>
          <a:prstGeom prst="rect">
            <a:avLst/>
          </a:prstGeom>
        </p:spPr>
      </p:pic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F7F082A-61FE-4D71-A458-476CECC28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>
                <a:solidFill>
                  <a:schemeClr val="accent2">
                    <a:lumMod val="75000"/>
                  </a:schemeClr>
                </a:solidFill>
              </a:rPr>
              <a:t>Iki kitos savaitės!</a:t>
            </a:r>
          </a:p>
        </p:txBody>
      </p:sp>
    </p:spTree>
    <p:extLst>
      <p:ext uri="{BB962C8B-B14F-4D97-AF65-F5344CB8AC3E}">
        <p14:creationId xmlns:p14="http://schemas.microsoft.com/office/powerpoint/2010/main" val="3312243751"/>
      </p:ext>
    </p:extLst>
  </p:cSld>
  <p:clrMapOvr>
    <a:masterClrMapping/>
  </p:clrMapOvr>
</p:sld>
</file>

<file path=ppt/theme/theme1.xml><?xml version="1.0" encoding="utf-8"?>
<a:theme xmlns:a="http://schemas.openxmlformats.org/drawingml/2006/main" name="Garų pėdsakas">
  <a:themeElements>
    <a:clrScheme name="Garų pėdsakas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Garų pėdsakas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rų pėdsaka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Garų pėdsakas</Template>
  <TotalTime>33</TotalTime>
  <Words>144</Words>
  <Application>Microsoft Office PowerPoint</Application>
  <PresentationFormat>Plačiaekranė</PresentationFormat>
  <Paragraphs>20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Garų pėdsakas</vt:lpstr>
      <vt:lpstr>SOLFEDŽIO 0 KL.</vt:lpstr>
      <vt:lpstr>NATELIŲ žaidimas</vt:lpstr>
      <vt:lpstr>PARAŠYK Į SĄSIUVINĮ</vt:lpstr>
      <vt:lpstr>Trūksta natelių...</vt:lpstr>
      <vt:lpstr>Paplok pratimą</vt:lpstr>
      <vt:lpstr>REIKĖS MAMYTĖS PAGALBOS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SOLFEDŽIO 0 KL.</dc:title>
  <dc:creator>Vilija</dc:creator>
  <cp:lastModifiedBy>Vilija</cp:lastModifiedBy>
  <cp:revision>4</cp:revision>
  <dcterms:created xsi:type="dcterms:W3CDTF">2020-04-02T22:00:16Z</dcterms:created>
  <dcterms:modified xsi:type="dcterms:W3CDTF">2020-04-02T22:33:59Z</dcterms:modified>
</cp:coreProperties>
</file>